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97" r:id="rId5"/>
  </p:sldMasterIdLst>
  <p:notesMasterIdLst>
    <p:notesMasterId r:id="rId46"/>
  </p:notesMasterIdLst>
  <p:sldIdLst>
    <p:sldId id="2147474760" r:id="rId6"/>
    <p:sldId id="2147474764" r:id="rId7"/>
    <p:sldId id="2147474804" r:id="rId8"/>
    <p:sldId id="2147474762" r:id="rId9"/>
    <p:sldId id="2147474766" r:id="rId10"/>
    <p:sldId id="2147474765" r:id="rId11"/>
    <p:sldId id="2147474789" r:id="rId12"/>
    <p:sldId id="2147474800" r:id="rId13"/>
    <p:sldId id="2147474796" r:id="rId14"/>
    <p:sldId id="2147474797" r:id="rId15"/>
    <p:sldId id="2147474787" r:id="rId16"/>
    <p:sldId id="2147474768" r:id="rId17"/>
    <p:sldId id="2147474803" r:id="rId18"/>
    <p:sldId id="2147474769" r:id="rId19"/>
    <p:sldId id="2147474788" r:id="rId20"/>
    <p:sldId id="2147474770" r:id="rId21"/>
    <p:sldId id="2147474771" r:id="rId22"/>
    <p:sldId id="2147474802" r:id="rId23"/>
    <p:sldId id="2147474772" r:id="rId24"/>
    <p:sldId id="2147474773" r:id="rId25"/>
    <p:sldId id="2147474774" r:id="rId26"/>
    <p:sldId id="2147474790" r:id="rId27"/>
    <p:sldId id="2147474792" r:id="rId28"/>
    <p:sldId id="2147474775" r:id="rId29"/>
    <p:sldId id="2147474777" r:id="rId30"/>
    <p:sldId id="2147474776" r:id="rId31"/>
    <p:sldId id="2147474798" r:id="rId32"/>
    <p:sldId id="2147474778" r:id="rId33"/>
    <p:sldId id="2147474780" r:id="rId34"/>
    <p:sldId id="2147474794" r:id="rId35"/>
    <p:sldId id="2147474793" r:id="rId36"/>
    <p:sldId id="2147474801" r:id="rId37"/>
    <p:sldId id="2147474782" r:id="rId38"/>
    <p:sldId id="2147474779" r:id="rId39"/>
    <p:sldId id="2147474795" r:id="rId40"/>
    <p:sldId id="2147474784" r:id="rId41"/>
    <p:sldId id="2147474785" r:id="rId42"/>
    <p:sldId id="2147474786" r:id="rId43"/>
    <p:sldId id="2147474799" r:id="rId44"/>
    <p:sldId id="259" r:id="rId45"/>
  </p:sldIdLst>
  <p:sldSz cx="18288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" id="{EC257D30-02F7-F74F-9EC8-1332C4ED56FA}">
          <p14:sldIdLst>
            <p14:sldId id="2147474760"/>
            <p14:sldId id="2147474764"/>
            <p14:sldId id="2147474804"/>
            <p14:sldId id="2147474762"/>
          </p14:sldIdLst>
        </p14:section>
        <p14:section name="The dream?" id="{3E7694FB-2CB7-1344-A3B4-30A69D6842EB}">
          <p14:sldIdLst>
            <p14:sldId id="2147474766"/>
            <p14:sldId id="2147474765"/>
            <p14:sldId id="2147474789"/>
            <p14:sldId id="2147474800"/>
            <p14:sldId id="2147474796"/>
            <p14:sldId id="2147474797"/>
            <p14:sldId id="2147474787"/>
            <p14:sldId id="2147474768"/>
            <p14:sldId id="2147474803"/>
          </p14:sldIdLst>
        </p14:section>
        <p14:section name="what to compile and what it could bring?" id="{1BA45709-BB25-544C-8C16-64F7FA0C6174}">
          <p14:sldIdLst>
            <p14:sldId id="2147474769"/>
            <p14:sldId id="2147474788"/>
            <p14:sldId id="2147474770"/>
            <p14:sldId id="2147474771"/>
            <p14:sldId id="2147474802"/>
            <p14:sldId id="2147474772"/>
            <p14:sldId id="2147474773"/>
            <p14:sldId id="2147474774"/>
            <p14:sldId id="2147474790"/>
            <p14:sldId id="2147474792"/>
            <p14:sldId id="2147474775"/>
            <p14:sldId id="2147474777"/>
            <p14:sldId id="2147474776"/>
            <p14:sldId id="2147474798"/>
          </p14:sldIdLst>
        </p14:section>
        <p14:section name="How?" id="{3408E038-129D-114B-BFF6-5D690F3FA42E}">
          <p14:sldIdLst>
            <p14:sldId id="2147474778"/>
            <p14:sldId id="2147474780"/>
            <p14:sldId id="2147474794"/>
            <p14:sldId id="2147474793"/>
            <p14:sldId id="2147474801"/>
            <p14:sldId id="2147474782"/>
            <p14:sldId id="2147474779"/>
            <p14:sldId id="2147474795"/>
          </p14:sldIdLst>
        </p14:section>
        <p14:section name="End" id="{93689701-BEA5-C149-8FD1-1CC5CE8A3E37}">
          <p14:sldIdLst>
            <p14:sldId id="2147474784"/>
            <p14:sldId id="2147474785"/>
            <p14:sldId id="2147474786"/>
            <p14:sldId id="2147474799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C1E5DD4-D6FB-926A-59A8-919D8649834C}" name="Julien Dauthuille" initials="JD" userId="S::julien.dauthuille@globalservs.com::5c43dbce-1e87-456d-b0f1-fd2e8489a3e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DEBC"/>
    <a:srgbClr val="000000"/>
    <a:srgbClr val="F18BB2"/>
    <a:srgbClr val="E3BEF9"/>
    <a:srgbClr val="FFE503"/>
    <a:srgbClr val="F1F4F7"/>
    <a:srgbClr val="FFEF66"/>
    <a:srgbClr val="DDDDDD"/>
    <a:srgbClr val="FFF599"/>
    <a:srgbClr val="FFF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9368A5-D0AE-E745-A1C0-F658FEA6AC1E}" v="405" dt="2024-03-22T09:19:27.516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01"/>
    <p:restoredTop sz="73169"/>
  </p:normalViewPr>
  <p:slideViewPr>
    <p:cSldViewPr snapToGrid="0">
      <p:cViewPr varScale="1">
        <p:scale>
          <a:sx n="66" d="100"/>
          <a:sy n="66" d="100"/>
        </p:scale>
        <p:origin x="30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microsoft.com/office/2018/10/relationships/authors" Target="author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jamin Rambaud" userId="1ba2e6ab-a175-45a7-83df-d481a60bd83c" providerId="ADAL" clId="{219368A5-D0AE-E745-A1C0-F658FEA6AC1E}"/>
    <pc:docChg chg="undo custSel addSld delSld modSld sldOrd modSection">
      <pc:chgData name="Benjamin Rambaud" userId="1ba2e6ab-a175-45a7-83df-d481a60bd83c" providerId="ADAL" clId="{219368A5-D0AE-E745-A1C0-F658FEA6AC1E}" dt="2024-03-22T09:20:25.361" v="3049" actId="27636"/>
      <pc:docMkLst>
        <pc:docMk/>
      </pc:docMkLst>
      <pc:sldChg chg="addSp delSp modSp mod">
        <pc:chgData name="Benjamin Rambaud" userId="1ba2e6ab-a175-45a7-83df-d481a60bd83c" providerId="ADAL" clId="{219368A5-D0AE-E745-A1C0-F658FEA6AC1E}" dt="2024-03-22T09:20:25.361" v="3049" actId="27636"/>
        <pc:sldMkLst>
          <pc:docMk/>
          <pc:sldMk cId="0" sldId="259"/>
        </pc:sldMkLst>
        <pc:spChg chg="add mod">
          <ac:chgData name="Benjamin Rambaud" userId="1ba2e6ab-a175-45a7-83df-d481a60bd83c" providerId="ADAL" clId="{219368A5-D0AE-E745-A1C0-F658FEA6AC1E}" dt="2024-03-22T09:19:18.409" v="3030" actId="1076"/>
          <ac:spMkLst>
            <pc:docMk/>
            <pc:sldMk cId="0" sldId="259"/>
            <ac:spMk id="2" creationId="{DBE6AFDA-432F-01BE-1D6A-686D0515EA59}"/>
          </ac:spMkLst>
        </pc:spChg>
        <pc:spChg chg="add del mod">
          <ac:chgData name="Benjamin Rambaud" userId="1ba2e6ab-a175-45a7-83df-d481a60bd83c" providerId="ADAL" clId="{219368A5-D0AE-E745-A1C0-F658FEA6AC1E}" dt="2024-03-22T09:19:43.828" v="3047" actId="478"/>
          <ac:spMkLst>
            <pc:docMk/>
            <pc:sldMk cId="0" sldId="259"/>
            <ac:spMk id="5" creationId="{D4E462B4-300A-614B-DE80-A1DA780DE58E}"/>
          </ac:spMkLst>
        </pc:spChg>
        <pc:spChg chg="mod">
          <ac:chgData name="Benjamin Rambaud" userId="1ba2e6ab-a175-45a7-83df-d481a60bd83c" providerId="ADAL" clId="{219368A5-D0AE-E745-A1C0-F658FEA6AC1E}" dt="2024-03-22T09:20:25.361" v="3049" actId="27636"/>
          <ac:spMkLst>
            <pc:docMk/>
            <pc:sldMk cId="0" sldId="259"/>
            <ac:spMk id="6" creationId="{E1B68988-76A8-E70A-C582-822A8F42619B}"/>
          </ac:spMkLst>
        </pc:spChg>
        <pc:spChg chg="mod">
          <ac:chgData name="Benjamin Rambaud" userId="1ba2e6ab-a175-45a7-83df-d481a60bd83c" providerId="ADAL" clId="{219368A5-D0AE-E745-A1C0-F658FEA6AC1E}" dt="2024-03-18T19:09:56.826" v="2412" actId="1076"/>
          <ac:spMkLst>
            <pc:docMk/>
            <pc:sldMk cId="0" sldId="259"/>
            <ac:spMk id="7" creationId="{86E527B0-65E0-C91B-610F-B52B47A62B09}"/>
          </ac:spMkLst>
        </pc:spChg>
      </pc:sldChg>
      <pc:sldChg chg="modNotesTx">
        <pc:chgData name="Benjamin Rambaud" userId="1ba2e6ab-a175-45a7-83df-d481a60bd83c" providerId="ADAL" clId="{219368A5-D0AE-E745-A1C0-F658FEA6AC1E}" dt="2024-03-21T17:53:40.494" v="3023" actId="20577"/>
        <pc:sldMkLst>
          <pc:docMk/>
          <pc:sldMk cId="0" sldId="2147474760"/>
        </pc:sldMkLst>
      </pc:sldChg>
      <pc:sldChg chg="modNotesTx">
        <pc:chgData name="Benjamin Rambaud" userId="1ba2e6ab-a175-45a7-83df-d481a60bd83c" providerId="ADAL" clId="{219368A5-D0AE-E745-A1C0-F658FEA6AC1E}" dt="2024-03-22T09:16:30.830" v="3026"/>
        <pc:sldMkLst>
          <pc:docMk/>
          <pc:sldMk cId="1371623235" sldId="2147474764"/>
        </pc:sldMkLst>
      </pc:sldChg>
      <pc:sldChg chg="modNotesTx">
        <pc:chgData name="Benjamin Rambaud" userId="1ba2e6ab-a175-45a7-83df-d481a60bd83c" providerId="ADAL" clId="{219368A5-D0AE-E745-A1C0-F658FEA6AC1E}" dt="2024-03-19T06:53:22.941" v="2441" actId="20577"/>
        <pc:sldMkLst>
          <pc:docMk/>
          <pc:sldMk cId="4196555748" sldId="2147474765"/>
        </pc:sldMkLst>
      </pc:sldChg>
      <pc:sldChg chg="del">
        <pc:chgData name="Benjamin Rambaud" userId="1ba2e6ab-a175-45a7-83df-d481a60bd83c" providerId="ADAL" clId="{219368A5-D0AE-E745-A1C0-F658FEA6AC1E}" dt="2024-03-18T14:19:24.632" v="1895" actId="2696"/>
        <pc:sldMkLst>
          <pc:docMk/>
          <pc:sldMk cId="1712202337" sldId="2147474767"/>
        </pc:sldMkLst>
      </pc:sldChg>
      <pc:sldChg chg="addSp modSp mod">
        <pc:chgData name="Benjamin Rambaud" userId="1ba2e6ab-a175-45a7-83df-d481a60bd83c" providerId="ADAL" clId="{219368A5-D0AE-E745-A1C0-F658FEA6AC1E}" dt="2024-03-18T19:11:28.636" v="2416" actId="1076"/>
        <pc:sldMkLst>
          <pc:docMk/>
          <pc:sldMk cId="2714487232" sldId="2147474771"/>
        </pc:sldMkLst>
        <pc:spChg chg="add mod">
          <ac:chgData name="Benjamin Rambaud" userId="1ba2e6ab-a175-45a7-83df-d481a60bd83c" providerId="ADAL" clId="{219368A5-D0AE-E745-A1C0-F658FEA6AC1E}" dt="2024-03-18T19:11:28.636" v="2416" actId="1076"/>
          <ac:spMkLst>
            <pc:docMk/>
            <pc:sldMk cId="2714487232" sldId="2147474771"/>
            <ac:spMk id="2" creationId="{28A685AE-A029-CF70-C353-776DB8D25C71}"/>
          </ac:spMkLst>
        </pc:spChg>
      </pc:sldChg>
      <pc:sldChg chg="addSp modSp">
        <pc:chgData name="Benjamin Rambaud" userId="1ba2e6ab-a175-45a7-83df-d481a60bd83c" providerId="ADAL" clId="{219368A5-D0AE-E745-A1C0-F658FEA6AC1E}" dt="2024-03-19T06:51:28.624" v="2418" actId="1076"/>
        <pc:sldMkLst>
          <pc:docMk/>
          <pc:sldMk cId="1681179989" sldId="2147474772"/>
        </pc:sldMkLst>
        <pc:picChg chg="add mod">
          <ac:chgData name="Benjamin Rambaud" userId="1ba2e6ab-a175-45a7-83df-d481a60bd83c" providerId="ADAL" clId="{219368A5-D0AE-E745-A1C0-F658FEA6AC1E}" dt="2024-03-19T06:51:28.624" v="2418" actId="1076"/>
          <ac:picMkLst>
            <pc:docMk/>
            <pc:sldMk cId="1681179989" sldId="2147474772"/>
            <ac:picMk id="2" creationId="{3DF36A15-ECBA-5A54-C7FF-0B05B4A7AA21}"/>
          </ac:picMkLst>
        </pc:picChg>
      </pc:sldChg>
      <pc:sldChg chg="addSp delSp modSp mod modNotesTx">
        <pc:chgData name="Benjamin Rambaud" userId="1ba2e6ab-a175-45a7-83df-d481a60bd83c" providerId="ADAL" clId="{219368A5-D0AE-E745-A1C0-F658FEA6AC1E}" dt="2024-03-18T07:15:34.196" v="169" actId="1076"/>
        <pc:sldMkLst>
          <pc:docMk/>
          <pc:sldMk cId="1525302591" sldId="2147474776"/>
        </pc:sldMkLst>
        <pc:spChg chg="del mod">
          <ac:chgData name="Benjamin Rambaud" userId="1ba2e6ab-a175-45a7-83df-d481a60bd83c" providerId="ADAL" clId="{219368A5-D0AE-E745-A1C0-F658FEA6AC1E}" dt="2024-03-18T06:56:45.128" v="40" actId="478"/>
          <ac:spMkLst>
            <pc:docMk/>
            <pc:sldMk cId="1525302591" sldId="2147474776"/>
            <ac:spMk id="2" creationId="{A2DA79FF-4803-3E5D-5045-F888335BF699}"/>
          </ac:spMkLst>
        </pc:spChg>
        <pc:spChg chg="add del mod">
          <ac:chgData name="Benjamin Rambaud" userId="1ba2e6ab-a175-45a7-83df-d481a60bd83c" providerId="ADAL" clId="{219368A5-D0AE-E745-A1C0-F658FEA6AC1E}" dt="2024-03-17T15:43:53.733" v="12" actId="478"/>
          <ac:spMkLst>
            <pc:docMk/>
            <pc:sldMk cId="1525302591" sldId="2147474776"/>
            <ac:spMk id="3" creationId="{2ABEC5CA-3B50-FA06-D287-0C8E04659D83}"/>
          </ac:spMkLst>
        </pc:spChg>
        <pc:spChg chg="mod">
          <ac:chgData name="Benjamin Rambaud" userId="1ba2e6ab-a175-45a7-83df-d481a60bd83c" providerId="ADAL" clId="{219368A5-D0AE-E745-A1C0-F658FEA6AC1E}" dt="2024-03-17T15:09:58.933" v="3" actId="14100"/>
          <ac:spMkLst>
            <pc:docMk/>
            <pc:sldMk cId="1525302591" sldId="2147474776"/>
            <ac:spMk id="6" creationId="{4F6F0D1D-53B3-829E-0A19-D2BC11F1B4D4}"/>
          </ac:spMkLst>
        </pc:spChg>
        <pc:spChg chg="add del mod">
          <ac:chgData name="Benjamin Rambaud" userId="1ba2e6ab-a175-45a7-83df-d481a60bd83c" providerId="ADAL" clId="{219368A5-D0AE-E745-A1C0-F658FEA6AC1E}" dt="2024-03-17T15:27:07.292" v="9" actId="478"/>
          <ac:spMkLst>
            <pc:docMk/>
            <pc:sldMk cId="1525302591" sldId="2147474776"/>
            <ac:spMk id="7" creationId="{6FE743F7-10AF-3ACD-CF95-B61C10F988E2}"/>
          </ac:spMkLst>
        </pc:spChg>
        <pc:spChg chg="add del mod">
          <ac:chgData name="Benjamin Rambaud" userId="1ba2e6ab-a175-45a7-83df-d481a60bd83c" providerId="ADAL" clId="{219368A5-D0AE-E745-A1C0-F658FEA6AC1E}" dt="2024-03-17T15:44:00.807" v="15" actId="478"/>
          <ac:spMkLst>
            <pc:docMk/>
            <pc:sldMk cId="1525302591" sldId="2147474776"/>
            <ac:spMk id="8" creationId="{6B85DDF3-AA22-A0AF-9C2A-51D81145C26D}"/>
          </ac:spMkLst>
        </pc:spChg>
        <pc:spChg chg="add del mod">
          <ac:chgData name="Benjamin Rambaud" userId="1ba2e6ab-a175-45a7-83df-d481a60bd83c" providerId="ADAL" clId="{219368A5-D0AE-E745-A1C0-F658FEA6AC1E}" dt="2024-03-17T15:46:28.613" v="27" actId="478"/>
          <ac:spMkLst>
            <pc:docMk/>
            <pc:sldMk cId="1525302591" sldId="2147474776"/>
            <ac:spMk id="9" creationId="{7B07C747-8BB7-2C5C-EA08-67E1279F0D17}"/>
          </ac:spMkLst>
        </pc:spChg>
        <pc:spChg chg="add del mod">
          <ac:chgData name="Benjamin Rambaud" userId="1ba2e6ab-a175-45a7-83df-d481a60bd83c" providerId="ADAL" clId="{219368A5-D0AE-E745-A1C0-F658FEA6AC1E}" dt="2024-03-17T15:55:14.832" v="30" actId="478"/>
          <ac:spMkLst>
            <pc:docMk/>
            <pc:sldMk cId="1525302591" sldId="2147474776"/>
            <ac:spMk id="10" creationId="{C46294D0-6BB1-75B7-2662-277C6D547F63}"/>
          </ac:spMkLst>
        </pc:spChg>
        <pc:spChg chg="add del mod">
          <ac:chgData name="Benjamin Rambaud" userId="1ba2e6ab-a175-45a7-83df-d481a60bd83c" providerId="ADAL" clId="{219368A5-D0AE-E745-A1C0-F658FEA6AC1E}" dt="2024-03-18T07:13:28.763" v="155" actId="478"/>
          <ac:spMkLst>
            <pc:docMk/>
            <pc:sldMk cId="1525302591" sldId="2147474776"/>
            <ac:spMk id="11" creationId="{43EDC321-2CFA-06BC-864E-5AA48A77FB7F}"/>
          </ac:spMkLst>
        </pc:spChg>
        <pc:spChg chg="add del mod">
          <ac:chgData name="Benjamin Rambaud" userId="1ba2e6ab-a175-45a7-83df-d481a60bd83c" providerId="ADAL" clId="{219368A5-D0AE-E745-A1C0-F658FEA6AC1E}" dt="2024-03-18T07:13:30.988" v="156" actId="478"/>
          <ac:spMkLst>
            <pc:docMk/>
            <pc:sldMk cId="1525302591" sldId="2147474776"/>
            <ac:spMk id="12" creationId="{1EBDA81D-BB88-73DA-03D7-D34E292275C1}"/>
          </ac:spMkLst>
        </pc:spChg>
        <pc:spChg chg="mod">
          <ac:chgData name="Benjamin Rambaud" userId="1ba2e6ab-a175-45a7-83df-d481a60bd83c" providerId="ADAL" clId="{219368A5-D0AE-E745-A1C0-F658FEA6AC1E}" dt="2024-03-18T07:13:48.674" v="158" actId="1076"/>
          <ac:spMkLst>
            <pc:docMk/>
            <pc:sldMk cId="1525302591" sldId="2147474776"/>
            <ac:spMk id="15" creationId="{60C6697E-41BC-0932-54EB-F50FFCBAB21B}"/>
          </ac:spMkLst>
        </pc:spChg>
        <pc:spChg chg="add mod">
          <ac:chgData name="Benjamin Rambaud" userId="1ba2e6ab-a175-45a7-83df-d481a60bd83c" providerId="ADAL" clId="{219368A5-D0AE-E745-A1C0-F658FEA6AC1E}" dt="2024-03-18T07:04:41.128" v="140"/>
          <ac:spMkLst>
            <pc:docMk/>
            <pc:sldMk cId="1525302591" sldId="2147474776"/>
            <ac:spMk id="17" creationId="{34A9F015-8A8D-0737-D3FA-16A9016F2229}"/>
          </ac:spMkLst>
        </pc:spChg>
        <pc:spChg chg="add mod">
          <ac:chgData name="Benjamin Rambaud" userId="1ba2e6ab-a175-45a7-83df-d481a60bd83c" providerId="ADAL" clId="{219368A5-D0AE-E745-A1C0-F658FEA6AC1E}" dt="2024-03-18T07:15:34.196" v="169" actId="1076"/>
          <ac:spMkLst>
            <pc:docMk/>
            <pc:sldMk cId="1525302591" sldId="2147474776"/>
            <ac:spMk id="18" creationId="{C86C4080-D240-02A6-34E3-01648FE57232}"/>
          </ac:spMkLst>
        </pc:spChg>
        <pc:grpChg chg="add mod">
          <ac:chgData name="Benjamin Rambaud" userId="1ba2e6ab-a175-45a7-83df-d481a60bd83c" providerId="ADAL" clId="{219368A5-D0AE-E745-A1C0-F658FEA6AC1E}" dt="2024-03-18T07:13:48.674" v="158" actId="1076"/>
          <ac:grpSpMkLst>
            <pc:docMk/>
            <pc:sldMk cId="1525302591" sldId="2147474776"/>
            <ac:grpSpMk id="13" creationId="{BB12C909-ADF4-06DE-9E75-59E9FD083DF4}"/>
          </ac:grpSpMkLst>
        </pc:grpChg>
        <pc:picChg chg="mod">
          <ac:chgData name="Benjamin Rambaud" userId="1ba2e6ab-a175-45a7-83df-d481a60bd83c" providerId="ADAL" clId="{219368A5-D0AE-E745-A1C0-F658FEA6AC1E}" dt="2024-03-18T07:13:48.674" v="158" actId="1076"/>
          <ac:picMkLst>
            <pc:docMk/>
            <pc:sldMk cId="1525302591" sldId="2147474776"/>
            <ac:picMk id="14" creationId="{5FDBA1D8-A3C3-FCD7-5513-206BC9EBDB97}"/>
          </ac:picMkLst>
        </pc:picChg>
      </pc:sldChg>
      <pc:sldChg chg="addSp delSp modSp mod ord modNotesTx">
        <pc:chgData name="Benjamin Rambaud" userId="1ba2e6ab-a175-45a7-83df-d481a60bd83c" providerId="ADAL" clId="{219368A5-D0AE-E745-A1C0-F658FEA6AC1E}" dt="2024-03-18T15:07:18.292" v="1927" actId="20578"/>
        <pc:sldMkLst>
          <pc:docMk/>
          <pc:sldMk cId="4034326104" sldId="2147474777"/>
        </pc:sldMkLst>
        <pc:spChg chg="del">
          <ac:chgData name="Benjamin Rambaud" userId="1ba2e6ab-a175-45a7-83df-d481a60bd83c" providerId="ADAL" clId="{219368A5-D0AE-E745-A1C0-F658FEA6AC1E}" dt="2024-03-18T07:15:56.088" v="171" actId="478"/>
          <ac:spMkLst>
            <pc:docMk/>
            <pc:sldMk cId="4034326104" sldId="2147474777"/>
            <ac:spMk id="2" creationId="{384F7CB3-035B-8332-0551-0E5CA8608B4B}"/>
          </ac:spMkLst>
        </pc:spChg>
        <pc:spChg chg="add del mod">
          <ac:chgData name="Benjamin Rambaud" userId="1ba2e6ab-a175-45a7-83df-d481a60bd83c" providerId="ADAL" clId="{219368A5-D0AE-E745-A1C0-F658FEA6AC1E}" dt="2024-03-18T07:15:57.276" v="172" actId="478"/>
          <ac:spMkLst>
            <pc:docMk/>
            <pc:sldMk cId="4034326104" sldId="2147474777"/>
            <ac:spMk id="6" creationId="{42A37E8D-078E-AFD4-9CDB-D7C4399417FE}"/>
          </ac:spMkLst>
        </pc:spChg>
        <pc:spChg chg="mod">
          <ac:chgData name="Benjamin Rambaud" userId="1ba2e6ab-a175-45a7-83df-d481a60bd83c" providerId="ADAL" clId="{219368A5-D0AE-E745-A1C0-F658FEA6AC1E}" dt="2024-03-18T07:37:03.309" v="256" actId="1076"/>
          <ac:spMkLst>
            <pc:docMk/>
            <pc:sldMk cId="4034326104" sldId="2147474777"/>
            <ac:spMk id="9" creationId="{5CB993C6-DBEB-C644-AA3F-6F94B07274B0}"/>
          </ac:spMkLst>
        </pc:spChg>
        <pc:spChg chg="add mod">
          <ac:chgData name="Benjamin Rambaud" userId="1ba2e6ab-a175-45a7-83df-d481a60bd83c" providerId="ADAL" clId="{219368A5-D0AE-E745-A1C0-F658FEA6AC1E}" dt="2024-03-18T07:36:51.241" v="252" actId="1076"/>
          <ac:spMkLst>
            <pc:docMk/>
            <pc:sldMk cId="4034326104" sldId="2147474777"/>
            <ac:spMk id="10" creationId="{3B7F7469-34E4-06E4-97FB-5032A88C3261}"/>
          </ac:spMkLst>
        </pc:spChg>
        <pc:spChg chg="add mod">
          <ac:chgData name="Benjamin Rambaud" userId="1ba2e6ab-a175-45a7-83df-d481a60bd83c" providerId="ADAL" clId="{219368A5-D0AE-E745-A1C0-F658FEA6AC1E}" dt="2024-03-18T07:37:06.676" v="257" actId="1076"/>
          <ac:spMkLst>
            <pc:docMk/>
            <pc:sldMk cId="4034326104" sldId="2147474777"/>
            <ac:spMk id="11" creationId="{F90EFDED-6815-175F-30AF-7A571A898700}"/>
          </ac:spMkLst>
        </pc:spChg>
        <pc:spChg chg="add mod">
          <ac:chgData name="Benjamin Rambaud" userId="1ba2e6ab-a175-45a7-83df-d481a60bd83c" providerId="ADAL" clId="{219368A5-D0AE-E745-A1C0-F658FEA6AC1E}" dt="2024-03-18T07:36:54.242" v="253" actId="1076"/>
          <ac:spMkLst>
            <pc:docMk/>
            <pc:sldMk cId="4034326104" sldId="2147474777"/>
            <ac:spMk id="13" creationId="{DF6775A0-38CB-0545-9736-7F98740683A0}"/>
          </ac:spMkLst>
        </pc:spChg>
        <pc:spChg chg="add del mod">
          <ac:chgData name="Benjamin Rambaud" userId="1ba2e6ab-a175-45a7-83df-d481a60bd83c" providerId="ADAL" clId="{219368A5-D0AE-E745-A1C0-F658FEA6AC1E}" dt="2024-03-18T07:32:34.225" v="200" actId="478"/>
          <ac:spMkLst>
            <pc:docMk/>
            <pc:sldMk cId="4034326104" sldId="2147474777"/>
            <ac:spMk id="15" creationId="{5507A3E7-7A66-5125-EE07-24D960DD627F}"/>
          </ac:spMkLst>
        </pc:spChg>
        <pc:spChg chg="add mod">
          <ac:chgData name="Benjamin Rambaud" userId="1ba2e6ab-a175-45a7-83df-d481a60bd83c" providerId="ADAL" clId="{219368A5-D0AE-E745-A1C0-F658FEA6AC1E}" dt="2024-03-18T07:36:22.852" v="247" actId="14100"/>
          <ac:spMkLst>
            <pc:docMk/>
            <pc:sldMk cId="4034326104" sldId="2147474777"/>
            <ac:spMk id="17" creationId="{1C38C9C2-D57E-C320-7AF6-4B5B165AF60A}"/>
          </ac:spMkLst>
        </pc:spChg>
        <pc:grpChg chg="add mod">
          <ac:chgData name="Benjamin Rambaud" userId="1ba2e6ab-a175-45a7-83df-d481a60bd83c" providerId="ADAL" clId="{219368A5-D0AE-E745-A1C0-F658FEA6AC1E}" dt="2024-03-18T07:37:03.309" v="256" actId="1076"/>
          <ac:grpSpMkLst>
            <pc:docMk/>
            <pc:sldMk cId="4034326104" sldId="2147474777"/>
            <ac:grpSpMk id="7" creationId="{770AD166-3AD3-D9C6-F886-442906B53282}"/>
          </ac:grpSpMkLst>
        </pc:grpChg>
        <pc:picChg chg="mod">
          <ac:chgData name="Benjamin Rambaud" userId="1ba2e6ab-a175-45a7-83df-d481a60bd83c" providerId="ADAL" clId="{219368A5-D0AE-E745-A1C0-F658FEA6AC1E}" dt="2024-03-18T07:37:03.309" v="256" actId="1076"/>
          <ac:picMkLst>
            <pc:docMk/>
            <pc:sldMk cId="4034326104" sldId="2147474777"/>
            <ac:picMk id="8" creationId="{5F02CF2F-C4F4-4754-BD9A-55A137C1B827}"/>
          </ac:picMkLst>
        </pc:picChg>
      </pc:sldChg>
      <pc:sldChg chg="addSp delSp modSp mod ord modNotesTx">
        <pc:chgData name="Benjamin Rambaud" userId="1ba2e6ab-a175-45a7-83df-d481a60bd83c" providerId="ADAL" clId="{219368A5-D0AE-E745-A1C0-F658FEA6AC1E}" dt="2024-03-18T15:17:24.342" v="1989" actId="20578"/>
        <pc:sldMkLst>
          <pc:docMk/>
          <pc:sldMk cId="4142756645" sldId="2147474779"/>
        </pc:sldMkLst>
        <pc:spChg chg="del mod">
          <ac:chgData name="Benjamin Rambaud" userId="1ba2e6ab-a175-45a7-83df-d481a60bd83c" providerId="ADAL" clId="{219368A5-D0AE-E745-A1C0-F658FEA6AC1E}" dt="2024-03-18T11:02:14.418" v="1439" actId="478"/>
          <ac:spMkLst>
            <pc:docMk/>
            <pc:sldMk cId="4142756645" sldId="2147474779"/>
            <ac:spMk id="2" creationId="{B0B74233-2E54-54A7-D11C-4EB075378F79}"/>
          </ac:spMkLst>
        </pc:spChg>
        <pc:spChg chg="mod">
          <ac:chgData name="Benjamin Rambaud" userId="1ba2e6ab-a175-45a7-83df-d481a60bd83c" providerId="ADAL" clId="{219368A5-D0AE-E745-A1C0-F658FEA6AC1E}" dt="2024-03-18T11:03:36.541" v="1505" actId="20577"/>
          <ac:spMkLst>
            <pc:docMk/>
            <pc:sldMk cId="4142756645" sldId="2147474779"/>
            <ac:spMk id="3" creationId="{298AB607-06FC-24F8-A979-10FA366BFB0C}"/>
          </ac:spMkLst>
        </pc:spChg>
        <pc:spChg chg="add del mod">
          <ac:chgData name="Benjamin Rambaud" userId="1ba2e6ab-a175-45a7-83df-d481a60bd83c" providerId="ADAL" clId="{219368A5-D0AE-E745-A1C0-F658FEA6AC1E}" dt="2024-03-18T13:56:54.876" v="1704" actId="478"/>
          <ac:spMkLst>
            <pc:docMk/>
            <pc:sldMk cId="4142756645" sldId="2147474779"/>
            <ac:spMk id="6" creationId="{7E2C89B7-6ECB-6732-DF9A-E03F3CB26E29}"/>
          </ac:spMkLst>
        </pc:spChg>
        <pc:spChg chg="add mod">
          <ac:chgData name="Benjamin Rambaud" userId="1ba2e6ab-a175-45a7-83df-d481a60bd83c" providerId="ADAL" clId="{219368A5-D0AE-E745-A1C0-F658FEA6AC1E}" dt="2024-03-18T14:01:22.244" v="1762" actId="1076"/>
          <ac:spMkLst>
            <pc:docMk/>
            <pc:sldMk cId="4142756645" sldId="2147474779"/>
            <ac:spMk id="11" creationId="{15D6AB22-43A6-C9DF-1CAF-F0496B023306}"/>
          </ac:spMkLst>
        </pc:spChg>
        <pc:spChg chg="add mod">
          <ac:chgData name="Benjamin Rambaud" userId="1ba2e6ab-a175-45a7-83df-d481a60bd83c" providerId="ADAL" clId="{219368A5-D0AE-E745-A1C0-F658FEA6AC1E}" dt="2024-03-18T14:06:14.642" v="1851" actId="20577"/>
          <ac:spMkLst>
            <pc:docMk/>
            <pc:sldMk cId="4142756645" sldId="2147474779"/>
            <ac:spMk id="12" creationId="{1E55C416-6E11-04D3-1154-2979762E2412}"/>
          </ac:spMkLst>
        </pc:spChg>
        <pc:spChg chg="add del mod">
          <ac:chgData name="Benjamin Rambaud" userId="1ba2e6ab-a175-45a7-83df-d481a60bd83c" providerId="ADAL" clId="{219368A5-D0AE-E745-A1C0-F658FEA6AC1E}" dt="2024-03-18T14:04:56.567" v="1836"/>
          <ac:spMkLst>
            <pc:docMk/>
            <pc:sldMk cId="4142756645" sldId="2147474779"/>
            <ac:spMk id="13" creationId="{4B0CFD6A-9482-95E3-8126-60BFE77B5175}"/>
          </ac:spMkLst>
        </pc:spChg>
        <pc:picChg chg="add del mod modCrop">
          <ac:chgData name="Benjamin Rambaud" userId="1ba2e6ab-a175-45a7-83df-d481a60bd83c" providerId="ADAL" clId="{219368A5-D0AE-E745-A1C0-F658FEA6AC1E}" dt="2024-03-18T14:06:29.674" v="1853" actId="14100"/>
          <ac:picMkLst>
            <pc:docMk/>
            <pc:sldMk cId="4142756645" sldId="2147474779"/>
            <ac:picMk id="8" creationId="{AE076B74-8431-8183-81DE-8EDA5F805275}"/>
          </ac:picMkLst>
        </pc:picChg>
        <pc:picChg chg="add del mod">
          <ac:chgData name="Benjamin Rambaud" userId="1ba2e6ab-a175-45a7-83df-d481a60bd83c" providerId="ADAL" clId="{219368A5-D0AE-E745-A1C0-F658FEA6AC1E}" dt="2024-03-18T13:59:21.431" v="1712" actId="478"/>
          <ac:picMkLst>
            <pc:docMk/>
            <pc:sldMk cId="4142756645" sldId="2147474779"/>
            <ac:picMk id="10" creationId="{DBEA67C2-E966-CE4D-DB9D-3B0F2D4054A7}"/>
          </ac:picMkLst>
        </pc:picChg>
        <pc:picChg chg="add del">
          <ac:chgData name="Benjamin Rambaud" userId="1ba2e6ab-a175-45a7-83df-d481a60bd83c" providerId="ADAL" clId="{219368A5-D0AE-E745-A1C0-F658FEA6AC1E}" dt="2024-03-18T13:58:56.544" v="1706" actId="478"/>
          <ac:picMkLst>
            <pc:docMk/>
            <pc:sldMk cId="4142756645" sldId="2147474779"/>
            <ac:picMk id="2050" creationId="{E720E6A0-E54B-2070-9FB9-908CE0813A4A}"/>
          </ac:picMkLst>
        </pc:picChg>
      </pc:sldChg>
      <pc:sldChg chg="addSp delSp modSp mod modNotesTx">
        <pc:chgData name="Benjamin Rambaud" userId="1ba2e6ab-a175-45a7-83df-d481a60bd83c" providerId="ADAL" clId="{219368A5-D0AE-E745-A1C0-F658FEA6AC1E}" dt="2024-03-19T06:58:51.504" v="2507" actId="20577"/>
        <pc:sldMkLst>
          <pc:docMk/>
          <pc:sldMk cId="1170607509" sldId="2147474780"/>
        </pc:sldMkLst>
        <pc:spChg chg="del">
          <ac:chgData name="Benjamin Rambaud" userId="1ba2e6ab-a175-45a7-83df-d481a60bd83c" providerId="ADAL" clId="{219368A5-D0AE-E745-A1C0-F658FEA6AC1E}" dt="2024-03-18T07:45:47.339" v="274" actId="478"/>
          <ac:spMkLst>
            <pc:docMk/>
            <pc:sldMk cId="1170607509" sldId="2147474780"/>
            <ac:spMk id="2" creationId="{4AC59632-362D-1486-0117-692742496C31}"/>
          </ac:spMkLst>
        </pc:spChg>
        <pc:spChg chg="add del mod">
          <ac:chgData name="Benjamin Rambaud" userId="1ba2e6ab-a175-45a7-83df-d481a60bd83c" providerId="ADAL" clId="{219368A5-D0AE-E745-A1C0-F658FEA6AC1E}" dt="2024-03-18T07:46:38.812" v="300" actId="478"/>
          <ac:spMkLst>
            <pc:docMk/>
            <pc:sldMk cId="1170607509" sldId="2147474780"/>
            <ac:spMk id="7" creationId="{EE543C73-F177-22BA-7921-EDE36CEC9ABA}"/>
          </ac:spMkLst>
        </pc:spChg>
        <pc:spChg chg="add mod">
          <ac:chgData name="Benjamin Rambaud" userId="1ba2e6ab-a175-45a7-83df-d481a60bd83c" providerId="ADAL" clId="{219368A5-D0AE-E745-A1C0-F658FEA6AC1E}" dt="2024-03-18T09:54:41.415" v="409" actId="20577"/>
          <ac:spMkLst>
            <pc:docMk/>
            <pc:sldMk cId="1170607509" sldId="2147474780"/>
            <ac:spMk id="9" creationId="{03DF5FC3-D48F-617A-AD3E-392C170F774E}"/>
          </ac:spMkLst>
        </pc:spChg>
      </pc:sldChg>
      <pc:sldChg chg="addSp delSp modSp del mod modNotesTx">
        <pc:chgData name="Benjamin Rambaud" userId="1ba2e6ab-a175-45a7-83df-d481a60bd83c" providerId="ADAL" clId="{219368A5-D0AE-E745-A1C0-F658FEA6AC1E}" dt="2024-03-19T07:06:23.498" v="2727" actId="2696"/>
        <pc:sldMkLst>
          <pc:docMk/>
          <pc:sldMk cId="849927922" sldId="2147474781"/>
        </pc:sldMkLst>
        <pc:spChg chg="add del mod">
          <ac:chgData name="Benjamin Rambaud" userId="1ba2e6ab-a175-45a7-83df-d481a60bd83c" providerId="ADAL" clId="{219368A5-D0AE-E745-A1C0-F658FEA6AC1E}" dt="2024-03-18T10:26:32.479" v="776" actId="20577"/>
          <ac:spMkLst>
            <pc:docMk/>
            <pc:sldMk cId="849927922" sldId="2147474781"/>
            <ac:spMk id="2" creationId="{3CDA2A84-C1DF-1E08-D39B-180297A8FE2C}"/>
          </ac:spMkLst>
        </pc:spChg>
        <pc:spChg chg="mod">
          <ac:chgData name="Benjamin Rambaud" userId="1ba2e6ab-a175-45a7-83df-d481a60bd83c" providerId="ADAL" clId="{219368A5-D0AE-E745-A1C0-F658FEA6AC1E}" dt="2024-03-19T07:00:41.299" v="2590" actId="1076"/>
          <ac:spMkLst>
            <pc:docMk/>
            <pc:sldMk cId="849927922" sldId="2147474781"/>
            <ac:spMk id="8" creationId="{0121291E-16FD-17ED-CCDC-DABFF261A417}"/>
          </ac:spMkLst>
        </pc:spChg>
        <pc:spChg chg="add mod">
          <ac:chgData name="Benjamin Rambaud" userId="1ba2e6ab-a175-45a7-83df-d481a60bd83c" providerId="ADAL" clId="{219368A5-D0AE-E745-A1C0-F658FEA6AC1E}" dt="2024-03-18T10:25:17.141" v="667" actId="767"/>
          <ac:spMkLst>
            <pc:docMk/>
            <pc:sldMk cId="849927922" sldId="2147474781"/>
            <ac:spMk id="9" creationId="{2AD6D313-710A-9B78-D462-C134B3CF4020}"/>
          </ac:spMkLst>
        </pc:spChg>
        <pc:spChg chg="add del mod">
          <ac:chgData name="Benjamin Rambaud" userId="1ba2e6ab-a175-45a7-83df-d481a60bd83c" providerId="ADAL" clId="{219368A5-D0AE-E745-A1C0-F658FEA6AC1E}" dt="2024-03-18T10:27:48.802" v="786" actId="478"/>
          <ac:spMkLst>
            <pc:docMk/>
            <pc:sldMk cId="849927922" sldId="2147474781"/>
            <ac:spMk id="10" creationId="{6462305A-0550-7AAF-9B19-E7BF8C9729D8}"/>
          </ac:spMkLst>
        </pc:spChg>
        <pc:grpChg chg="add mod">
          <ac:chgData name="Benjamin Rambaud" userId="1ba2e6ab-a175-45a7-83df-d481a60bd83c" providerId="ADAL" clId="{219368A5-D0AE-E745-A1C0-F658FEA6AC1E}" dt="2024-03-19T07:00:41.299" v="2590" actId="1076"/>
          <ac:grpSpMkLst>
            <pc:docMk/>
            <pc:sldMk cId="849927922" sldId="2147474781"/>
            <ac:grpSpMk id="6" creationId="{5B31CE47-F34B-1270-C771-DB9523221E9B}"/>
          </ac:grpSpMkLst>
        </pc:grpChg>
        <pc:picChg chg="mod">
          <ac:chgData name="Benjamin Rambaud" userId="1ba2e6ab-a175-45a7-83df-d481a60bd83c" providerId="ADAL" clId="{219368A5-D0AE-E745-A1C0-F658FEA6AC1E}" dt="2024-03-19T07:00:41.299" v="2590" actId="1076"/>
          <ac:picMkLst>
            <pc:docMk/>
            <pc:sldMk cId="849927922" sldId="2147474781"/>
            <ac:picMk id="7" creationId="{7133F9C4-D4BD-D24E-90BD-8FDE63FD1BE8}"/>
          </ac:picMkLst>
        </pc:picChg>
      </pc:sldChg>
      <pc:sldChg chg="addSp delSp modSp mod modNotesTx">
        <pc:chgData name="Benjamin Rambaud" userId="1ba2e6ab-a175-45a7-83df-d481a60bd83c" providerId="ADAL" clId="{219368A5-D0AE-E745-A1C0-F658FEA6AC1E}" dt="2024-03-18T10:32:30.289" v="916" actId="478"/>
        <pc:sldMkLst>
          <pc:docMk/>
          <pc:sldMk cId="1248079800" sldId="2147474782"/>
        </pc:sldMkLst>
        <pc:spChg chg="del">
          <ac:chgData name="Benjamin Rambaud" userId="1ba2e6ab-a175-45a7-83df-d481a60bd83c" providerId="ADAL" clId="{219368A5-D0AE-E745-A1C0-F658FEA6AC1E}" dt="2024-03-18T10:28:08.748" v="789" actId="478"/>
          <ac:spMkLst>
            <pc:docMk/>
            <pc:sldMk cId="1248079800" sldId="2147474782"/>
            <ac:spMk id="2" creationId="{541063B0-1EBB-B1A4-23D7-E68673AA714F}"/>
          </ac:spMkLst>
        </pc:spChg>
        <pc:spChg chg="add mod">
          <ac:chgData name="Benjamin Rambaud" userId="1ba2e6ab-a175-45a7-83df-d481a60bd83c" providerId="ADAL" clId="{219368A5-D0AE-E745-A1C0-F658FEA6AC1E}" dt="2024-03-18T10:28:13.807" v="792" actId="1076"/>
          <ac:spMkLst>
            <pc:docMk/>
            <pc:sldMk cId="1248079800" sldId="2147474782"/>
            <ac:spMk id="6" creationId="{255FE708-5BCE-0026-36E9-8865B6D6F0B0}"/>
          </ac:spMkLst>
        </pc:spChg>
        <pc:spChg chg="add del mod">
          <ac:chgData name="Benjamin Rambaud" userId="1ba2e6ab-a175-45a7-83df-d481a60bd83c" providerId="ADAL" clId="{219368A5-D0AE-E745-A1C0-F658FEA6AC1E}" dt="2024-03-18T10:28:10.118" v="790" actId="478"/>
          <ac:spMkLst>
            <pc:docMk/>
            <pc:sldMk cId="1248079800" sldId="2147474782"/>
            <ac:spMk id="8" creationId="{1AD151E7-A947-1166-EB37-A442CFEA419C}"/>
          </ac:spMkLst>
        </pc:spChg>
        <pc:spChg chg="add mod">
          <ac:chgData name="Benjamin Rambaud" userId="1ba2e6ab-a175-45a7-83df-d481a60bd83c" providerId="ADAL" clId="{219368A5-D0AE-E745-A1C0-F658FEA6AC1E}" dt="2024-03-18T10:31:17.896" v="894" actId="1076"/>
          <ac:spMkLst>
            <pc:docMk/>
            <pc:sldMk cId="1248079800" sldId="2147474782"/>
            <ac:spMk id="9" creationId="{E516E536-0219-5FDB-2833-B4667778B084}"/>
          </ac:spMkLst>
        </pc:spChg>
        <pc:spChg chg="add del mod">
          <ac:chgData name="Benjamin Rambaud" userId="1ba2e6ab-a175-45a7-83df-d481a60bd83c" providerId="ADAL" clId="{219368A5-D0AE-E745-A1C0-F658FEA6AC1E}" dt="2024-03-18T10:32:30.289" v="916" actId="478"/>
          <ac:spMkLst>
            <pc:docMk/>
            <pc:sldMk cId="1248079800" sldId="2147474782"/>
            <ac:spMk id="10" creationId="{567C5783-044E-70C2-4AAC-48126E3D6E88}"/>
          </ac:spMkLst>
        </pc:spChg>
      </pc:sldChg>
      <pc:sldChg chg="addSp delSp modSp del mod modClrScheme chgLayout">
        <pc:chgData name="Benjamin Rambaud" userId="1ba2e6ab-a175-45a7-83df-d481a60bd83c" providerId="ADAL" clId="{219368A5-D0AE-E745-A1C0-F658FEA6AC1E}" dt="2024-03-18T13:54:22.231" v="1638" actId="2696"/>
        <pc:sldMkLst>
          <pc:docMk/>
          <pc:sldMk cId="2642512964" sldId="2147474783"/>
        </pc:sldMkLst>
        <pc:spChg chg="add del">
          <ac:chgData name="Benjamin Rambaud" userId="1ba2e6ab-a175-45a7-83df-d481a60bd83c" providerId="ADAL" clId="{219368A5-D0AE-E745-A1C0-F658FEA6AC1E}" dt="2024-03-18T10:33:26.385" v="931" actId="26606"/>
          <ac:spMkLst>
            <pc:docMk/>
            <pc:sldMk cId="2642512964" sldId="2147474783"/>
            <ac:spMk id="2" creationId="{D1D3393B-BE61-E9D0-B9AE-D7B4E873823F}"/>
          </ac:spMkLst>
        </pc:spChg>
        <pc:spChg chg="mod">
          <ac:chgData name="Benjamin Rambaud" userId="1ba2e6ab-a175-45a7-83df-d481a60bd83c" providerId="ADAL" clId="{219368A5-D0AE-E745-A1C0-F658FEA6AC1E}" dt="2024-03-18T10:33:26.385" v="931" actId="26606"/>
          <ac:spMkLst>
            <pc:docMk/>
            <pc:sldMk cId="2642512964" sldId="2147474783"/>
            <ac:spMk id="3" creationId="{8692D855-561C-921B-D11B-E8411FB55F5E}"/>
          </ac:spMkLst>
        </pc:spChg>
        <pc:spChg chg="mod">
          <ac:chgData name="Benjamin Rambaud" userId="1ba2e6ab-a175-45a7-83df-d481a60bd83c" providerId="ADAL" clId="{219368A5-D0AE-E745-A1C0-F658FEA6AC1E}" dt="2024-03-18T10:33:26.385" v="931" actId="26606"/>
          <ac:spMkLst>
            <pc:docMk/>
            <pc:sldMk cId="2642512964" sldId="2147474783"/>
            <ac:spMk id="4" creationId="{5B91EB8F-D782-000D-676E-633DB1905EC5}"/>
          </ac:spMkLst>
        </pc:spChg>
        <pc:spChg chg="mod">
          <ac:chgData name="Benjamin Rambaud" userId="1ba2e6ab-a175-45a7-83df-d481a60bd83c" providerId="ADAL" clId="{219368A5-D0AE-E745-A1C0-F658FEA6AC1E}" dt="2024-03-18T10:33:26.385" v="931" actId="26606"/>
          <ac:spMkLst>
            <pc:docMk/>
            <pc:sldMk cId="2642512964" sldId="2147474783"/>
            <ac:spMk id="5" creationId="{7949899D-C48C-C705-C2E6-63B54B6C2BE4}"/>
          </ac:spMkLst>
        </pc:spChg>
        <pc:spChg chg="add mod">
          <ac:chgData name="Benjamin Rambaud" userId="1ba2e6ab-a175-45a7-83df-d481a60bd83c" providerId="ADAL" clId="{219368A5-D0AE-E745-A1C0-F658FEA6AC1E}" dt="2024-03-18T10:56:39.504" v="1410" actId="1076"/>
          <ac:spMkLst>
            <pc:docMk/>
            <pc:sldMk cId="2642512964" sldId="2147474783"/>
            <ac:spMk id="6" creationId="{6701C217-9553-CCCE-F24A-CFBC58173566}"/>
          </ac:spMkLst>
        </pc:spChg>
        <pc:spChg chg="add mod">
          <ac:chgData name="Benjamin Rambaud" userId="1ba2e6ab-a175-45a7-83df-d481a60bd83c" providerId="ADAL" clId="{219368A5-D0AE-E745-A1C0-F658FEA6AC1E}" dt="2024-03-18T10:57:29.939" v="1424" actId="1076"/>
          <ac:spMkLst>
            <pc:docMk/>
            <pc:sldMk cId="2642512964" sldId="2147474783"/>
            <ac:spMk id="8" creationId="{5B82BEB6-6633-266A-E3E3-BE6FEC893D2F}"/>
          </ac:spMkLst>
        </pc:spChg>
        <pc:spChg chg="add mod">
          <ac:chgData name="Benjamin Rambaud" userId="1ba2e6ab-a175-45a7-83df-d481a60bd83c" providerId="ADAL" clId="{219368A5-D0AE-E745-A1C0-F658FEA6AC1E}" dt="2024-03-18T13:02:17.970" v="1508" actId="403"/>
          <ac:spMkLst>
            <pc:docMk/>
            <pc:sldMk cId="2642512964" sldId="2147474783"/>
            <ac:spMk id="10" creationId="{CCE909BC-5C14-CAEE-2D76-C9965A2389F2}"/>
          </ac:spMkLst>
        </pc:spChg>
        <pc:spChg chg="add del">
          <ac:chgData name="Benjamin Rambaud" userId="1ba2e6ab-a175-45a7-83df-d481a60bd83c" providerId="ADAL" clId="{219368A5-D0AE-E745-A1C0-F658FEA6AC1E}" dt="2024-03-18T10:53:12.375" v="1251" actId="22"/>
          <ac:spMkLst>
            <pc:docMk/>
            <pc:sldMk cId="2642512964" sldId="2147474783"/>
            <ac:spMk id="14" creationId="{BD79B238-0CE5-D063-BC1F-60404B17E6DE}"/>
          </ac:spMkLst>
        </pc:spChg>
        <pc:spChg chg="add mod">
          <ac:chgData name="Benjamin Rambaud" userId="1ba2e6ab-a175-45a7-83df-d481a60bd83c" providerId="ADAL" clId="{219368A5-D0AE-E745-A1C0-F658FEA6AC1E}" dt="2024-03-18T13:02:25.434" v="1512" actId="404"/>
          <ac:spMkLst>
            <pc:docMk/>
            <pc:sldMk cId="2642512964" sldId="2147474783"/>
            <ac:spMk id="16" creationId="{54F96AC8-076C-D8DF-4DE1-FBE0634312DE}"/>
          </ac:spMkLst>
        </pc:spChg>
        <pc:spChg chg="add mod">
          <ac:chgData name="Benjamin Rambaud" userId="1ba2e6ab-a175-45a7-83df-d481a60bd83c" providerId="ADAL" clId="{219368A5-D0AE-E745-A1C0-F658FEA6AC1E}" dt="2024-03-18T13:02:28.219" v="1514" actId="403"/>
          <ac:spMkLst>
            <pc:docMk/>
            <pc:sldMk cId="2642512964" sldId="2147474783"/>
            <ac:spMk id="18" creationId="{F69B9D8E-D81F-0301-2222-3AF1E1662C98}"/>
          </ac:spMkLst>
        </pc:spChg>
        <pc:spChg chg="add mod">
          <ac:chgData name="Benjamin Rambaud" userId="1ba2e6ab-a175-45a7-83df-d481a60bd83c" providerId="ADAL" clId="{219368A5-D0AE-E745-A1C0-F658FEA6AC1E}" dt="2024-03-18T13:02:36.084" v="1516" actId="403"/>
          <ac:spMkLst>
            <pc:docMk/>
            <pc:sldMk cId="2642512964" sldId="2147474783"/>
            <ac:spMk id="20" creationId="{CE195A8F-BD4E-9E73-6A64-6590147D6385}"/>
          </ac:spMkLst>
        </pc:spChg>
        <pc:spChg chg="add del">
          <ac:chgData name="Benjamin Rambaud" userId="1ba2e6ab-a175-45a7-83df-d481a60bd83c" providerId="ADAL" clId="{219368A5-D0AE-E745-A1C0-F658FEA6AC1E}" dt="2024-03-18T10:54:33.852" v="1345" actId="22"/>
          <ac:spMkLst>
            <pc:docMk/>
            <pc:sldMk cId="2642512964" sldId="2147474783"/>
            <ac:spMk id="23" creationId="{534A2DD4-398F-E1C0-3DD1-D366259FD82A}"/>
          </ac:spMkLst>
        </pc:spChg>
        <pc:spChg chg="add mod">
          <ac:chgData name="Benjamin Rambaud" userId="1ba2e6ab-a175-45a7-83df-d481a60bd83c" providerId="ADAL" clId="{219368A5-D0AE-E745-A1C0-F658FEA6AC1E}" dt="2024-03-18T13:02:38.951" v="1518" actId="403"/>
          <ac:spMkLst>
            <pc:docMk/>
            <pc:sldMk cId="2642512964" sldId="2147474783"/>
            <ac:spMk id="24" creationId="{9E495B4E-9754-BDC4-1E1B-CF9F165FEA59}"/>
          </ac:spMkLst>
        </pc:spChg>
        <pc:spChg chg="add mod">
          <ac:chgData name="Benjamin Rambaud" userId="1ba2e6ab-a175-45a7-83df-d481a60bd83c" providerId="ADAL" clId="{219368A5-D0AE-E745-A1C0-F658FEA6AC1E}" dt="2024-03-18T10:57:32.005" v="1425" actId="1076"/>
          <ac:spMkLst>
            <pc:docMk/>
            <pc:sldMk cId="2642512964" sldId="2147474783"/>
            <ac:spMk id="25" creationId="{E37B3F2A-DC54-4030-8CFF-023836146204}"/>
          </ac:spMkLst>
        </pc:spChg>
        <pc:spChg chg="add mod">
          <ac:chgData name="Benjamin Rambaud" userId="1ba2e6ab-a175-45a7-83df-d481a60bd83c" providerId="ADAL" clId="{219368A5-D0AE-E745-A1C0-F658FEA6AC1E}" dt="2024-03-18T10:59:06.625" v="1433" actId="1076"/>
          <ac:spMkLst>
            <pc:docMk/>
            <pc:sldMk cId="2642512964" sldId="2147474783"/>
            <ac:spMk id="26" creationId="{F6519F79-FAB2-F32B-53DB-636864712F44}"/>
          </ac:spMkLst>
        </pc:spChg>
        <pc:spChg chg="add mod">
          <ac:chgData name="Benjamin Rambaud" userId="1ba2e6ab-a175-45a7-83df-d481a60bd83c" providerId="ADAL" clId="{219368A5-D0AE-E745-A1C0-F658FEA6AC1E}" dt="2024-03-18T10:59:18.509" v="1434" actId="1076"/>
          <ac:spMkLst>
            <pc:docMk/>
            <pc:sldMk cId="2642512964" sldId="2147474783"/>
            <ac:spMk id="27" creationId="{3F7EAF85-5E07-3C28-99AC-3A064C2C5D85}"/>
          </ac:spMkLst>
        </pc:spChg>
        <pc:graphicFrameChg chg="add del">
          <ac:chgData name="Benjamin Rambaud" userId="1ba2e6ab-a175-45a7-83df-d481a60bd83c" providerId="ADAL" clId="{219368A5-D0AE-E745-A1C0-F658FEA6AC1E}" dt="2024-03-18T10:33:09.325" v="918" actId="26606"/>
          <ac:graphicFrameMkLst>
            <pc:docMk/>
            <pc:sldMk cId="2642512964" sldId="2147474783"/>
            <ac:graphicFrameMk id="7" creationId="{BA5BE493-762A-DBB6-64EB-C4CC36FC8A8F}"/>
          </ac:graphicFrameMkLst>
        </pc:graphicFrameChg>
        <pc:graphicFrameChg chg="add del">
          <ac:chgData name="Benjamin Rambaud" userId="1ba2e6ab-a175-45a7-83df-d481a60bd83c" providerId="ADAL" clId="{219368A5-D0AE-E745-A1C0-F658FEA6AC1E}" dt="2024-03-18T10:33:13.853" v="920" actId="26606"/>
          <ac:graphicFrameMkLst>
            <pc:docMk/>
            <pc:sldMk cId="2642512964" sldId="2147474783"/>
            <ac:graphicFrameMk id="9" creationId="{0E3980AD-3CAE-3814-13A1-0704732CAEBF}"/>
          </ac:graphicFrameMkLst>
        </pc:graphicFrameChg>
        <pc:graphicFrameChg chg="add del">
          <ac:chgData name="Benjamin Rambaud" userId="1ba2e6ab-a175-45a7-83df-d481a60bd83c" providerId="ADAL" clId="{219368A5-D0AE-E745-A1C0-F658FEA6AC1E}" dt="2024-03-18T10:33:15.557" v="922" actId="26606"/>
          <ac:graphicFrameMkLst>
            <pc:docMk/>
            <pc:sldMk cId="2642512964" sldId="2147474783"/>
            <ac:graphicFrameMk id="11" creationId="{75056286-436F-589D-3BD1-7A5D29BBD286}"/>
          </ac:graphicFrameMkLst>
        </pc:graphicFrameChg>
        <pc:graphicFrameChg chg="add del">
          <ac:chgData name="Benjamin Rambaud" userId="1ba2e6ab-a175-45a7-83df-d481a60bd83c" providerId="ADAL" clId="{219368A5-D0AE-E745-A1C0-F658FEA6AC1E}" dt="2024-03-18T10:33:20.376" v="924" actId="26606"/>
          <ac:graphicFrameMkLst>
            <pc:docMk/>
            <pc:sldMk cId="2642512964" sldId="2147474783"/>
            <ac:graphicFrameMk id="13" creationId="{44A73CAE-0081-DF66-F0C3-F8EF7116D66E}"/>
          </ac:graphicFrameMkLst>
        </pc:graphicFrameChg>
        <pc:graphicFrameChg chg="add del">
          <ac:chgData name="Benjamin Rambaud" userId="1ba2e6ab-a175-45a7-83df-d481a60bd83c" providerId="ADAL" clId="{219368A5-D0AE-E745-A1C0-F658FEA6AC1E}" dt="2024-03-18T10:33:23.256" v="926" actId="26606"/>
          <ac:graphicFrameMkLst>
            <pc:docMk/>
            <pc:sldMk cId="2642512964" sldId="2147474783"/>
            <ac:graphicFrameMk id="15" creationId="{51BC4600-E0B2-F9D6-F335-D61050AAC326}"/>
          </ac:graphicFrameMkLst>
        </pc:graphicFrameChg>
        <pc:graphicFrameChg chg="add del">
          <ac:chgData name="Benjamin Rambaud" userId="1ba2e6ab-a175-45a7-83df-d481a60bd83c" providerId="ADAL" clId="{219368A5-D0AE-E745-A1C0-F658FEA6AC1E}" dt="2024-03-18T10:33:24.824" v="928" actId="26606"/>
          <ac:graphicFrameMkLst>
            <pc:docMk/>
            <pc:sldMk cId="2642512964" sldId="2147474783"/>
            <ac:graphicFrameMk id="17" creationId="{BA5BE493-762A-DBB6-64EB-C4CC36FC8A8F}"/>
          </ac:graphicFrameMkLst>
        </pc:graphicFrameChg>
        <pc:graphicFrameChg chg="add del">
          <ac:chgData name="Benjamin Rambaud" userId="1ba2e6ab-a175-45a7-83df-d481a60bd83c" providerId="ADAL" clId="{219368A5-D0AE-E745-A1C0-F658FEA6AC1E}" dt="2024-03-18T10:33:26.340" v="930" actId="26606"/>
          <ac:graphicFrameMkLst>
            <pc:docMk/>
            <pc:sldMk cId="2642512964" sldId="2147474783"/>
            <ac:graphicFrameMk id="19" creationId="{E5A8857A-7F7A-9AA4-CE57-D50DDDC32D54}"/>
          </ac:graphicFrameMkLst>
        </pc:graphicFrameChg>
        <pc:graphicFrameChg chg="add del mod modGraphic">
          <ac:chgData name="Benjamin Rambaud" userId="1ba2e6ab-a175-45a7-83df-d481a60bd83c" providerId="ADAL" clId="{219368A5-D0AE-E745-A1C0-F658FEA6AC1E}" dt="2024-03-18T10:47:40.101" v="1175" actId="478"/>
          <ac:graphicFrameMkLst>
            <pc:docMk/>
            <pc:sldMk cId="2642512964" sldId="2147474783"/>
            <ac:graphicFrameMk id="21" creationId="{BA5BE493-762A-DBB6-64EB-C4CC36FC8A8F}"/>
          </ac:graphicFrameMkLst>
        </pc:graphicFrameChg>
      </pc:sldChg>
      <pc:sldChg chg="addSp delSp modSp mod modNotesTx">
        <pc:chgData name="Benjamin Rambaud" userId="1ba2e6ab-a175-45a7-83df-d481a60bd83c" providerId="ADAL" clId="{219368A5-D0AE-E745-A1C0-F658FEA6AC1E}" dt="2024-03-18T14:18:56.793" v="1894" actId="1076"/>
        <pc:sldMkLst>
          <pc:docMk/>
          <pc:sldMk cId="4021391850" sldId="2147474786"/>
        </pc:sldMkLst>
        <pc:spChg chg="del">
          <ac:chgData name="Benjamin Rambaud" userId="1ba2e6ab-a175-45a7-83df-d481a60bd83c" providerId="ADAL" clId="{219368A5-D0AE-E745-A1C0-F658FEA6AC1E}" dt="2024-03-18T14:16:57.118" v="1862" actId="478"/>
          <ac:spMkLst>
            <pc:docMk/>
            <pc:sldMk cId="4021391850" sldId="2147474786"/>
            <ac:spMk id="2" creationId="{1669EC9D-7336-D886-4683-8CA760B1869A}"/>
          </ac:spMkLst>
        </pc:spChg>
        <pc:spChg chg="mod">
          <ac:chgData name="Benjamin Rambaud" userId="1ba2e6ab-a175-45a7-83df-d481a60bd83c" providerId="ADAL" clId="{219368A5-D0AE-E745-A1C0-F658FEA6AC1E}" dt="2024-03-18T14:18:45.079" v="1891" actId="1076"/>
          <ac:spMkLst>
            <pc:docMk/>
            <pc:sldMk cId="4021391850" sldId="2147474786"/>
            <ac:spMk id="3" creationId="{8105111C-1735-8D23-7FCD-5ACA194E8D51}"/>
          </ac:spMkLst>
        </pc:spChg>
        <pc:spChg chg="add del mod">
          <ac:chgData name="Benjamin Rambaud" userId="1ba2e6ab-a175-45a7-83df-d481a60bd83c" providerId="ADAL" clId="{219368A5-D0AE-E745-A1C0-F658FEA6AC1E}" dt="2024-03-18T14:16:59.041" v="1863" actId="478"/>
          <ac:spMkLst>
            <pc:docMk/>
            <pc:sldMk cId="4021391850" sldId="2147474786"/>
            <ac:spMk id="16" creationId="{50C5851F-4DB5-AF77-EFB7-90CD965CCF2B}"/>
          </ac:spMkLst>
        </pc:spChg>
        <pc:picChg chg="mod">
          <ac:chgData name="Benjamin Rambaud" userId="1ba2e6ab-a175-45a7-83df-d481a60bd83c" providerId="ADAL" clId="{219368A5-D0AE-E745-A1C0-F658FEA6AC1E}" dt="2024-03-18T14:18:52.527" v="1892" actId="1076"/>
          <ac:picMkLst>
            <pc:docMk/>
            <pc:sldMk cId="4021391850" sldId="2147474786"/>
            <ac:picMk id="6" creationId="{A25DD9F9-4FD0-F0BD-0698-0145B2EE751B}"/>
          </ac:picMkLst>
        </pc:picChg>
        <pc:picChg chg="add del mod">
          <ac:chgData name="Benjamin Rambaud" userId="1ba2e6ab-a175-45a7-83df-d481a60bd83c" providerId="ADAL" clId="{219368A5-D0AE-E745-A1C0-F658FEA6AC1E}" dt="2024-03-18T14:16:50.495" v="1861" actId="478"/>
          <ac:picMkLst>
            <pc:docMk/>
            <pc:sldMk cId="4021391850" sldId="2147474786"/>
            <ac:picMk id="8" creationId="{A69D5ECE-4692-C515-5074-089343A459C8}"/>
          </ac:picMkLst>
        </pc:picChg>
        <pc:picChg chg="add del mod">
          <ac:chgData name="Benjamin Rambaud" userId="1ba2e6ab-a175-45a7-83df-d481a60bd83c" providerId="ADAL" clId="{219368A5-D0AE-E745-A1C0-F658FEA6AC1E}" dt="2024-03-18T14:16:21.035" v="1859" actId="478"/>
          <ac:picMkLst>
            <pc:docMk/>
            <pc:sldMk cId="4021391850" sldId="2147474786"/>
            <ac:picMk id="10" creationId="{9829BDCB-C808-8A8B-DC9C-080ABFE434AA}"/>
          </ac:picMkLst>
        </pc:picChg>
        <pc:picChg chg="add del mod">
          <ac:chgData name="Benjamin Rambaud" userId="1ba2e6ab-a175-45a7-83df-d481a60bd83c" providerId="ADAL" clId="{219368A5-D0AE-E745-A1C0-F658FEA6AC1E}" dt="2024-03-18T14:16:19.927" v="1858" actId="478"/>
          <ac:picMkLst>
            <pc:docMk/>
            <pc:sldMk cId="4021391850" sldId="2147474786"/>
            <ac:picMk id="12" creationId="{F986C84F-68F4-6730-2D8C-D8521FAD8469}"/>
          </ac:picMkLst>
        </pc:picChg>
        <pc:picChg chg="add del mod">
          <ac:chgData name="Benjamin Rambaud" userId="1ba2e6ab-a175-45a7-83df-d481a60bd83c" providerId="ADAL" clId="{219368A5-D0AE-E745-A1C0-F658FEA6AC1E}" dt="2024-03-18T14:16:18.861" v="1857" actId="478"/>
          <ac:picMkLst>
            <pc:docMk/>
            <pc:sldMk cId="4021391850" sldId="2147474786"/>
            <ac:picMk id="14" creationId="{50570728-CED5-4E82-131D-71A1221F3F32}"/>
          </ac:picMkLst>
        </pc:picChg>
        <pc:picChg chg="add mod">
          <ac:chgData name="Benjamin Rambaud" userId="1ba2e6ab-a175-45a7-83df-d481a60bd83c" providerId="ADAL" clId="{219368A5-D0AE-E745-A1C0-F658FEA6AC1E}" dt="2024-03-18T14:18:56.793" v="1894" actId="1076"/>
          <ac:picMkLst>
            <pc:docMk/>
            <pc:sldMk cId="4021391850" sldId="2147474786"/>
            <ac:picMk id="17" creationId="{025C98F1-BF39-9C86-5C4F-71E5107695EA}"/>
          </ac:picMkLst>
        </pc:picChg>
      </pc:sldChg>
      <pc:sldChg chg="modNotesTx">
        <pc:chgData name="Benjamin Rambaud" userId="1ba2e6ab-a175-45a7-83df-d481a60bd83c" providerId="ADAL" clId="{219368A5-D0AE-E745-A1C0-F658FEA6AC1E}" dt="2024-03-18T18:34:57.092" v="2385" actId="20577"/>
        <pc:sldMkLst>
          <pc:docMk/>
          <pc:sldMk cId="479721704" sldId="2147474788"/>
        </pc:sldMkLst>
      </pc:sldChg>
      <pc:sldChg chg="modSp">
        <pc:chgData name="Benjamin Rambaud" userId="1ba2e6ab-a175-45a7-83df-d481a60bd83c" providerId="ADAL" clId="{219368A5-D0AE-E745-A1C0-F658FEA6AC1E}" dt="2024-03-19T06:53:47.474" v="2442"/>
        <pc:sldMkLst>
          <pc:docMk/>
          <pc:sldMk cId="1113279997" sldId="2147474789"/>
        </pc:sldMkLst>
        <pc:graphicFrameChg chg="mod">
          <ac:chgData name="Benjamin Rambaud" userId="1ba2e6ab-a175-45a7-83df-d481a60bd83c" providerId="ADAL" clId="{219368A5-D0AE-E745-A1C0-F658FEA6AC1E}" dt="2024-03-19T06:53:47.474" v="2442"/>
          <ac:graphicFrameMkLst>
            <pc:docMk/>
            <pc:sldMk cId="1113279997" sldId="2147474789"/>
            <ac:graphicFrameMk id="27" creationId="{C35F1481-B321-54A2-6316-973C34E8DF62}"/>
          </ac:graphicFrameMkLst>
        </pc:graphicFrameChg>
      </pc:sldChg>
      <pc:sldChg chg="modSp new del mod">
        <pc:chgData name="Benjamin Rambaud" userId="1ba2e6ab-a175-45a7-83df-d481a60bd83c" providerId="ADAL" clId="{219368A5-D0AE-E745-A1C0-F658FEA6AC1E}" dt="2024-03-18T07:39:32.912" v="270" actId="2696"/>
        <pc:sldMkLst>
          <pc:docMk/>
          <pc:sldMk cId="2189240960" sldId="2147474793"/>
        </pc:sldMkLst>
        <pc:spChg chg="mod">
          <ac:chgData name="Benjamin Rambaud" userId="1ba2e6ab-a175-45a7-83df-d481a60bd83c" providerId="ADAL" clId="{219368A5-D0AE-E745-A1C0-F658FEA6AC1E}" dt="2024-03-18T07:38:37.804" v="269" actId="20577"/>
          <ac:spMkLst>
            <pc:docMk/>
            <pc:sldMk cId="2189240960" sldId="2147474793"/>
            <ac:spMk id="2" creationId="{8C73D31B-113E-9BD4-C88C-18A56CB8F165}"/>
          </ac:spMkLst>
        </pc:spChg>
      </pc:sldChg>
      <pc:sldChg chg="addSp delSp modSp add mod">
        <pc:chgData name="Benjamin Rambaud" userId="1ba2e6ab-a175-45a7-83df-d481a60bd83c" providerId="ADAL" clId="{219368A5-D0AE-E745-A1C0-F658FEA6AC1E}" dt="2024-03-18T10:24:03.544" v="630" actId="478"/>
        <pc:sldMkLst>
          <pc:docMk/>
          <pc:sldMk cId="4076708125" sldId="2147474793"/>
        </pc:sldMkLst>
        <pc:spChg chg="add mod">
          <ac:chgData name="Benjamin Rambaud" userId="1ba2e6ab-a175-45a7-83df-d481a60bd83c" providerId="ADAL" clId="{219368A5-D0AE-E745-A1C0-F658FEA6AC1E}" dt="2024-03-18T10:21:54.385" v="609" actId="20577"/>
          <ac:spMkLst>
            <pc:docMk/>
            <pc:sldMk cId="4076708125" sldId="2147474793"/>
            <ac:spMk id="2" creationId="{B05C0474-1B27-EF0E-1BF6-D438DF82232F}"/>
          </ac:spMkLst>
        </pc:spChg>
        <pc:spChg chg="add mod">
          <ac:chgData name="Benjamin Rambaud" userId="1ba2e6ab-a175-45a7-83df-d481a60bd83c" providerId="ADAL" clId="{219368A5-D0AE-E745-A1C0-F658FEA6AC1E}" dt="2024-03-18T09:42:07.033" v="403" actId="1076"/>
          <ac:spMkLst>
            <pc:docMk/>
            <pc:sldMk cId="4076708125" sldId="2147474793"/>
            <ac:spMk id="6" creationId="{BDF87693-FAE2-DD16-F568-0A913A33F7A0}"/>
          </ac:spMkLst>
        </pc:spChg>
        <pc:spChg chg="del">
          <ac:chgData name="Benjamin Rambaud" userId="1ba2e6ab-a175-45a7-83df-d481a60bd83c" providerId="ADAL" clId="{219368A5-D0AE-E745-A1C0-F658FEA6AC1E}" dt="2024-03-18T07:47:54.266" v="304" actId="478"/>
          <ac:spMkLst>
            <pc:docMk/>
            <pc:sldMk cId="4076708125" sldId="2147474793"/>
            <ac:spMk id="9" creationId="{03DF5FC3-D48F-617A-AD3E-392C170F774E}"/>
          </ac:spMkLst>
        </pc:spChg>
        <pc:spChg chg="add del">
          <ac:chgData name="Benjamin Rambaud" userId="1ba2e6ab-a175-45a7-83df-d481a60bd83c" providerId="ADAL" clId="{219368A5-D0AE-E745-A1C0-F658FEA6AC1E}" dt="2024-03-18T10:23:08.599" v="618" actId="478"/>
          <ac:spMkLst>
            <pc:docMk/>
            <pc:sldMk cId="4076708125" sldId="2147474793"/>
            <ac:spMk id="15" creationId="{B7CB4972-B896-2AFE-1EC0-3B081D98A490}"/>
          </ac:spMkLst>
        </pc:spChg>
        <pc:spChg chg="add del mod">
          <ac:chgData name="Benjamin Rambaud" userId="1ba2e6ab-a175-45a7-83df-d481a60bd83c" providerId="ADAL" clId="{219368A5-D0AE-E745-A1C0-F658FEA6AC1E}" dt="2024-03-18T10:24:03.544" v="630" actId="478"/>
          <ac:spMkLst>
            <pc:docMk/>
            <pc:sldMk cId="4076708125" sldId="2147474793"/>
            <ac:spMk id="16" creationId="{E28C2182-2C04-2CE6-121D-A972F85A49A5}"/>
          </ac:spMkLst>
        </pc:spChg>
        <pc:cxnChg chg="add del">
          <ac:chgData name="Benjamin Rambaud" userId="1ba2e6ab-a175-45a7-83df-d481a60bd83c" providerId="ADAL" clId="{219368A5-D0AE-E745-A1C0-F658FEA6AC1E}" dt="2024-03-18T10:22:19.822" v="611" actId="478"/>
          <ac:cxnSpMkLst>
            <pc:docMk/>
            <pc:sldMk cId="4076708125" sldId="2147474793"/>
            <ac:cxnSpMk id="8" creationId="{50C610AD-90DE-B65E-AA31-AD03CC45B488}"/>
          </ac:cxnSpMkLst>
        </pc:cxnChg>
        <pc:cxnChg chg="add del mod">
          <ac:chgData name="Benjamin Rambaud" userId="1ba2e6ab-a175-45a7-83df-d481a60bd83c" providerId="ADAL" clId="{219368A5-D0AE-E745-A1C0-F658FEA6AC1E}" dt="2024-03-18T10:22:48.600" v="616" actId="478"/>
          <ac:cxnSpMkLst>
            <pc:docMk/>
            <pc:sldMk cId="4076708125" sldId="2147474793"/>
            <ac:cxnSpMk id="11" creationId="{98FB3543-79C6-7853-AAE4-E9D22A75F2C4}"/>
          </ac:cxnSpMkLst>
        </pc:cxnChg>
      </pc:sldChg>
      <pc:sldChg chg="modSp new del mod">
        <pc:chgData name="Benjamin Rambaud" userId="1ba2e6ab-a175-45a7-83df-d481a60bd83c" providerId="ADAL" clId="{219368A5-D0AE-E745-A1C0-F658FEA6AC1E}" dt="2024-03-18T07:39:32.928" v="272" actId="2696"/>
        <pc:sldMkLst>
          <pc:docMk/>
          <pc:sldMk cId="1904922607" sldId="2147474794"/>
        </pc:sldMkLst>
        <pc:spChg chg="mod">
          <ac:chgData name="Benjamin Rambaud" userId="1ba2e6ab-a175-45a7-83df-d481a60bd83c" providerId="ADAL" clId="{219368A5-D0AE-E745-A1C0-F658FEA6AC1E}" dt="2024-03-18T07:38:35.287" v="266" actId="20577"/>
          <ac:spMkLst>
            <pc:docMk/>
            <pc:sldMk cId="1904922607" sldId="2147474794"/>
            <ac:spMk id="2" creationId="{7F0733C4-7D02-D62E-1F35-71400A472CCE}"/>
          </ac:spMkLst>
        </pc:spChg>
      </pc:sldChg>
      <pc:sldChg chg="addSp delSp modSp add mod">
        <pc:chgData name="Benjamin Rambaud" userId="1ba2e6ab-a175-45a7-83df-d481a60bd83c" providerId="ADAL" clId="{219368A5-D0AE-E745-A1C0-F658FEA6AC1E}" dt="2024-03-18T10:20:24.636" v="601" actId="207"/>
        <pc:sldMkLst>
          <pc:docMk/>
          <pc:sldMk cId="2389242446" sldId="2147474794"/>
        </pc:sldMkLst>
        <pc:spChg chg="add mod">
          <ac:chgData name="Benjamin Rambaud" userId="1ba2e6ab-a175-45a7-83df-d481a60bd83c" providerId="ADAL" clId="{219368A5-D0AE-E745-A1C0-F658FEA6AC1E}" dt="2024-03-18T10:20:24.636" v="601" actId="207"/>
          <ac:spMkLst>
            <pc:docMk/>
            <pc:sldMk cId="2389242446" sldId="2147474794"/>
            <ac:spMk id="2" creationId="{5049A122-2B7D-4D36-1E6F-43D5DFA4B34B}"/>
          </ac:spMkLst>
        </pc:spChg>
        <pc:spChg chg="add mod">
          <ac:chgData name="Benjamin Rambaud" userId="1ba2e6ab-a175-45a7-83df-d481a60bd83c" providerId="ADAL" clId="{219368A5-D0AE-E745-A1C0-F658FEA6AC1E}" dt="2024-03-18T10:20:09.776" v="599" actId="12788"/>
          <ac:spMkLst>
            <pc:docMk/>
            <pc:sldMk cId="2389242446" sldId="2147474794"/>
            <ac:spMk id="6" creationId="{1795A35B-559C-3424-9225-00F6ABF123E1}"/>
          </ac:spMkLst>
        </pc:spChg>
        <pc:spChg chg="del">
          <ac:chgData name="Benjamin Rambaud" userId="1ba2e6ab-a175-45a7-83df-d481a60bd83c" providerId="ADAL" clId="{219368A5-D0AE-E745-A1C0-F658FEA6AC1E}" dt="2024-03-18T09:55:39.412" v="411" actId="478"/>
          <ac:spMkLst>
            <pc:docMk/>
            <pc:sldMk cId="2389242446" sldId="2147474794"/>
            <ac:spMk id="9" creationId="{03DF5FC3-D48F-617A-AD3E-392C170F774E}"/>
          </ac:spMkLst>
        </pc:spChg>
      </pc:sldChg>
      <pc:sldChg chg="addSp delSp modSp add mod modShow modNotesTx">
        <pc:chgData name="Benjamin Rambaud" userId="1ba2e6ab-a175-45a7-83df-d481a60bd83c" providerId="ADAL" clId="{219368A5-D0AE-E745-A1C0-F658FEA6AC1E}" dt="2024-03-18T19:05:41.336" v="2406" actId="20577"/>
        <pc:sldMkLst>
          <pc:docMk/>
          <pc:sldMk cId="372936474" sldId="2147474795"/>
        </pc:sldMkLst>
        <pc:spChg chg="add del mod">
          <ac:chgData name="Benjamin Rambaud" userId="1ba2e6ab-a175-45a7-83df-d481a60bd83c" providerId="ADAL" clId="{219368A5-D0AE-E745-A1C0-F658FEA6AC1E}" dt="2024-03-18T13:12:28.899" v="1579" actId="478"/>
          <ac:spMkLst>
            <pc:docMk/>
            <pc:sldMk cId="372936474" sldId="2147474795"/>
            <ac:spMk id="2" creationId="{B7312104-12E3-0219-5325-1C56457827C6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6" creationId="{6701C217-9553-CCCE-F24A-CFBC58173566}"/>
          </ac:spMkLst>
        </pc:spChg>
        <pc:spChg chg="add del mod">
          <ac:chgData name="Benjamin Rambaud" userId="1ba2e6ab-a175-45a7-83df-d481a60bd83c" providerId="ADAL" clId="{219368A5-D0AE-E745-A1C0-F658FEA6AC1E}" dt="2024-03-18T13:12:28.899" v="1579" actId="478"/>
          <ac:spMkLst>
            <pc:docMk/>
            <pc:sldMk cId="372936474" sldId="2147474795"/>
            <ac:spMk id="7" creationId="{FDB15645-8645-B9D1-FDAF-CFC3B3B9C9D3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8" creationId="{5B82BEB6-6633-266A-E3E3-BE6FEC893D2F}"/>
          </ac:spMkLst>
        </pc:spChg>
        <pc:spChg chg="add del mod">
          <ac:chgData name="Benjamin Rambaud" userId="1ba2e6ab-a175-45a7-83df-d481a60bd83c" providerId="ADAL" clId="{219368A5-D0AE-E745-A1C0-F658FEA6AC1E}" dt="2024-03-18T13:12:28.899" v="1579" actId="478"/>
          <ac:spMkLst>
            <pc:docMk/>
            <pc:sldMk cId="372936474" sldId="2147474795"/>
            <ac:spMk id="9" creationId="{2187B88A-6A12-2EFE-0509-728B894080F4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10" creationId="{CCE909BC-5C14-CAEE-2D76-C9965A2389F2}"/>
          </ac:spMkLst>
        </pc:spChg>
        <pc:spChg chg="add del mod">
          <ac:chgData name="Benjamin Rambaud" userId="1ba2e6ab-a175-45a7-83df-d481a60bd83c" providerId="ADAL" clId="{219368A5-D0AE-E745-A1C0-F658FEA6AC1E}" dt="2024-03-18T13:12:28.899" v="1579" actId="478"/>
          <ac:spMkLst>
            <pc:docMk/>
            <pc:sldMk cId="372936474" sldId="2147474795"/>
            <ac:spMk id="11" creationId="{E7F06CC6-4B7D-5106-AFA4-2EB67F7A80BE}"/>
          </ac:spMkLst>
        </pc:spChg>
        <pc:spChg chg="add del mod">
          <ac:chgData name="Benjamin Rambaud" userId="1ba2e6ab-a175-45a7-83df-d481a60bd83c" providerId="ADAL" clId="{219368A5-D0AE-E745-A1C0-F658FEA6AC1E}" dt="2024-03-18T13:12:28.899" v="1579" actId="478"/>
          <ac:spMkLst>
            <pc:docMk/>
            <pc:sldMk cId="372936474" sldId="2147474795"/>
            <ac:spMk id="12" creationId="{CD5899F4-B660-D016-D741-4D1EA22EF9C8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16" creationId="{54F96AC8-076C-D8DF-4DE1-FBE0634312DE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18" creationId="{F69B9D8E-D81F-0301-2222-3AF1E1662C98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20" creationId="{CE195A8F-BD4E-9E73-6A64-6590147D6385}"/>
          </ac:spMkLst>
        </pc:spChg>
        <pc:spChg chg="add mod">
          <ac:chgData name="Benjamin Rambaud" userId="1ba2e6ab-a175-45a7-83df-d481a60bd83c" providerId="ADAL" clId="{219368A5-D0AE-E745-A1C0-F658FEA6AC1E}" dt="2024-03-18T13:56:13.163" v="1681" actId="1076"/>
          <ac:spMkLst>
            <pc:docMk/>
            <pc:sldMk cId="372936474" sldId="2147474795"/>
            <ac:spMk id="21" creationId="{8972D6DE-0981-14B3-E6F8-7C22710A1CB8}"/>
          </ac:spMkLst>
        </pc:spChg>
        <pc:spChg chg="add mod">
          <ac:chgData name="Benjamin Rambaud" userId="1ba2e6ab-a175-45a7-83df-d481a60bd83c" providerId="ADAL" clId="{219368A5-D0AE-E745-A1C0-F658FEA6AC1E}" dt="2024-03-18T13:55:17.693" v="1654" actId="1076"/>
          <ac:spMkLst>
            <pc:docMk/>
            <pc:sldMk cId="372936474" sldId="2147474795"/>
            <ac:spMk id="22" creationId="{41FD4933-A023-A89D-735C-D61676B1EA70}"/>
          </ac:spMkLst>
        </pc:spChg>
        <pc:spChg chg="add mod">
          <ac:chgData name="Benjamin Rambaud" userId="1ba2e6ab-a175-45a7-83df-d481a60bd83c" providerId="ADAL" clId="{219368A5-D0AE-E745-A1C0-F658FEA6AC1E}" dt="2024-03-18T13:55:17.149" v="1653" actId="1076"/>
          <ac:spMkLst>
            <pc:docMk/>
            <pc:sldMk cId="372936474" sldId="2147474795"/>
            <ac:spMk id="23" creationId="{7B26F489-4AE4-D685-B61C-F23D85309260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24" creationId="{9E495B4E-9754-BDC4-1E1B-CF9F165FEA59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25" creationId="{E37B3F2A-DC54-4030-8CFF-023836146204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26" creationId="{F6519F79-FAB2-F32B-53DB-636864712F44}"/>
          </ac:spMkLst>
        </pc:spChg>
        <pc:spChg chg="mod">
          <ac:chgData name="Benjamin Rambaud" userId="1ba2e6ab-a175-45a7-83df-d481a60bd83c" providerId="ADAL" clId="{219368A5-D0AE-E745-A1C0-F658FEA6AC1E}" dt="2024-03-18T13:50:56.547" v="1618" actId="1076"/>
          <ac:spMkLst>
            <pc:docMk/>
            <pc:sldMk cId="372936474" sldId="2147474795"/>
            <ac:spMk id="27" creationId="{3F7EAF85-5E07-3C28-99AC-3A064C2C5D85}"/>
          </ac:spMkLst>
        </pc:spChg>
        <pc:spChg chg="add mod">
          <ac:chgData name="Benjamin Rambaud" userId="1ba2e6ab-a175-45a7-83df-d481a60bd83c" providerId="ADAL" clId="{219368A5-D0AE-E745-A1C0-F658FEA6AC1E}" dt="2024-03-18T13:55:16.828" v="1652" actId="1076"/>
          <ac:spMkLst>
            <pc:docMk/>
            <pc:sldMk cId="372936474" sldId="2147474795"/>
            <ac:spMk id="28" creationId="{E943B288-CA68-CDE5-EDEB-A647EF8CEFBD}"/>
          </ac:spMkLst>
        </pc:spChg>
        <pc:spChg chg="add mod">
          <ac:chgData name="Benjamin Rambaud" userId="1ba2e6ab-a175-45a7-83df-d481a60bd83c" providerId="ADAL" clId="{219368A5-D0AE-E745-A1C0-F658FEA6AC1E}" dt="2024-03-18T13:55:16.446" v="1651" actId="1076"/>
          <ac:spMkLst>
            <pc:docMk/>
            <pc:sldMk cId="372936474" sldId="2147474795"/>
            <ac:spMk id="29" creationId="{E8D2A7DF-61CE-B6DC-E081-F45652F85654}"/>
          </ac:spMkLst>
        </pc:spChg>
        <pc:spChg chg="add del mod">
          <ac:chgData name="Benjamin Rambaud" userId="1ba2e6ab-a175-45a7-83df-d481a60bd83c" providerId="ADAL" clId="{219368A5-D0AE-E745-A1C0-F658FEA6AC1E}" dt="2024-03-18T13:56:06.532" v="1680"/>
          <ac:spMkLst>
            <pc:docMk/>
            <pc:sldMk cId="372936474" sldId="2147474795"/>
            <ac:spMk id="30" creationId="{2B00FEBF-36A9-1377-D046-88C32B464671}"/>
          </ac:spMkLst>
        </pc:spChg>
        <pc:picChg chg="add del mod">
          <ac:chgData name="Benjamin Rambaud" userId="1ba2e6ab-a175-45a7-83df-d481a60bd83c" providerId="ADAL" clId="{219368A5-D0AE-E745-A1C0-F658FEA6AC1E}" dt="2024-03-18T13:41:36.819" v="1586" actId="478"/>
          <ac:picMkLst>
            <pc:docMk/>
            <pc:sldMk cId="372936474" sldId="2147474795"/>
            <ac:picMk id="14" creationId="{25F4F58C-EEBD-378D-27E4-B004C3D9B5A0}"/>
          </ac:picMkLst>
        </pc:picChg>
        <pc:picChg chg="add del mod">
          <ac:chgData name="Benjamin Rambaud" userId="1ba2e6ab-a175-45a7-83df-d481a60bd83c" providerId="ADAL" clId="{219368A5-D0AE-E745-A1C0-F658FEA6AC1E}" dt="2024-03-18T13:42:01.998" v="1589" actId="478"/>
          <ac:picMkLst>
            <pc:docMk/>
            <pc:sldMk cId="372936474" sldId="2147474795"/>
            <ac:picMk id="17" creationId="{5D80427B-3BB4-43C7-BB6E-6AC1207377C0}"/>
          </ac:picMkLst>
        </pc:picChg>
        <pc:picChg chg="add mod modCrop">
          <ac:chgData name="Benjamin Rambaud" userId="1ba2e6ab-a175-45a7-83df-d481a60bd83c" providerId="ADAL" clId="{219368A5-D0AE-E745-A1C0-F658FEA6AC1E}" dt="2024-03-18T13:56:15.781" v="1682" actId="1076"/>
          <ac:picMkLst>
            <pc:docMk/>
            <pc:sldMk cId="372936474" sldId="2147474795"/>
            <ac:picMk id="19" creationId="{45C5B6D4-555F-964B-46BF-E7F58D5DCF7F}"/>
          </ac:picMkLst>
        </pc:picChg>
        <pc:picChg chg="add del mod">
          <ac:chgData name="Benjamin Rambaud" userId="1ba2e6ab-a175-45a7-83df-d481a60bd83c" providerId="ADAL" clId="{219368A5-D0AE-E745-A1C0-F658FEA6AC1E}" dt="2024-03-18T13:40:40.074" v="1583" actId="478"/>
          <ac:picMkLst>
            <pc:docMk/>
            <pc:sldMk cId="372936474" sldId="2147474795"/>
            <ac:picMk id="1026" creationId="{92682F5E-146C-39A0-17DA-3465DF6F4907}"/>
          </ac:picMkLst>
        </pc:picChg>
        <pc:picChg chg="add del mod">
          <ac:chgData name="Benjamin Rambaud" userId="1ba2e6ab-a175-45a7-83df-d481a60bd83c" providerId="ADAL" clId="{219368A5-D0AE-E745-A1C0-F658FEA6AC1E}" dt="2024-03-18T13:44:51.882" v="1594" actId="478"/>
          <ac:picMkLst>
            <pc:docMk/>
            <pc:sldMk cId="372936474" sldId="2147474795"/>
            <ac:picMk id="1028" creationId="{16A1BC73-EA57-5D81-3BD6-57FD15A19E74}"/>
          </ac:picMkLst>
        </pc:picChg>
      </pc:sldChg>
      <pc:sldChg chg="modSp new del mod">
        <pc:chgData name="Benjamin Rambaud" userId="1ba2e6ab-a175-45a7-83df-d481a60bd83c" providerId="ADAL" clId="{219368A5-D0AE-E745-A1C0-F658FEA6AC1E}" dt="2024-03-18T07:39:32.915" v="271" actId="2696"/>
        <pc:sldMkLst>
          <pc:docMk/>
          <pc:sldMk cId="2745655789" sldId="2147474795"/>
        </pc:sldMkLst>
        <pc:spChg chg="mod">
          <ac:chgData name="Benjamin Rambaud" userId="1ba2e6ab-a175-45a7-83df-d481a60bd83c" providerId="ADAL" clId="{219368A5-D0AE-E745-A1C0-F658FEA6AC1E}" dt="2024-03-18T07:38:32.958" v="263" actId="20577"/>
          <ac:spMkLst>
            <pc:docMk/>
            <pc:sldMk cId="2745655789" sldId="2147474795"/>
            <ac:spMk id="2" creationId="{085144F8-EDDC-24C2-A228-830CC5C29728}"/>
          </ac:spMkLst>
        </pc:spChg>
      </pc:sldChg>
      <pc:sldChg chg="add del">
        <pc:chgData name="Benjamin Rambaud" userId="1ba2e6ab-a175-45a7-83df-d481a60bd83c" providerId="ADAL" clId="{219368A5-D0AE-E745-A1C0-F658FEA6AC1E}" dt="2024-03-18T10:59:50.804" v="1436" actId="2696"/>
        <pc:sldMkLst>
          <pc:docMk/>
          <pc:sldMk cId="4201439791" sldId="2147474795"/>
        </pc:sldMkLst>
      </pc:sldChg>
      <pc:sldChg chg="delSp modSp new del mod">
        <pc:chgData name="Benjamin Rambaud" userId="1ba2e6ab-a175-45a7-83df-d481a60bd83c" providerId="ADAL" clId="{219368A5-D0AE-E745-A1C0-F658FEA6AC1E}" dt="2024-03-18T14:42:06.872" v="1916" actId="2696"/>
        <pc:sldMkLst>
          <pc:docMk/>
          <pc:sldMk cId="1896532744" sldId="2147474796"/>
        </pc:sldMkLst>
        <pc:spChg chg="del">
          <ac:chgData name="Benjamin Rambaud" userId="1ba2e6ab-a175-45a7-83df-d481a60bd83c" providerId="ADAL" clId="{219368A5-D0AE-E745-A1C0-F658FEA6AC1E}" dt="2024-03-18T14:41:33.951" v="1903" actId="478"/>
          <ac:spMkLst>
            <pc:docMk/>
            <pc:sldMk cId="1896532744" sldId="2147474796"/>
            <ac:spMk id="2" creationId="{05F8DFDC-E79C-0F9F-4B5B-83D725EE34FA}"/>
          </ac:spMkLst>
        </pc:spChg>
        <pc:spChg chg="del mod">
          <ac:chgData name="Benjamin Rambaud" userId="1ba2e6ab-a175-45a7-83df-d481a60bd83c" providerId="ADAL" clId="{219368A5-D0AE-E745-A1C0-F658FEA6AC1E}" dt="2024-03-18T14:42:04.190" v="1915" actId="478"/>
          <ac:spMkLst>
            <pc:docMk/>
            <pc:sldMk cId="1896532744" sldId="2147474796"/>
            <ac:spMk id="3" creationId="{F4B3A6B0-B71E-0376-8B95-F3F30367EF84}"/>
          </ac:spMkLst>
        </pc:spChg>
      </pc:sldChg>
      <pc:sldChg chg="addSp delSp modSp add mod">
        <pc:chgData name="Benjamin Rambaud" userId="1ba2e6ab-a175-45a7-83df-d481a60bd83c" providerId="ADAL" clId="{219368A5-D0AE-E745-A1C0-F658FEA6AC1E}" dt="2024-03-18T15:49:04.859" v="2168" actId="1076"/>
        <pc:sldMkLst>
          <pc:docMk/>
          <pc:sldMk cId="1943553687" sldId="2147474796"/>
        </pc:sldMkLst>
        <pc:spChg chg="del">
          <ac:chgData name="Benjamin Rambaud" userId="1ba2e6ab-a175-45a7-83df-d481a60bd83c" providerId="ADAL" clId="{219368A5-D0AE-E745-A1C0-F658FEA6AC1E}" dt="2024-03-18T15:46:09.547" v="2162" actId="478"/>
          <ac:spMkLst>
            <pc:docMk/>
            <pc:sldMk cId="1943553687" sldId="2147474796"/>
            <ac:spMk id="6" creationId="{CB6D0FBF-7D33-D2EF-9706-7A642695364E}"/>
          </ac:spMkLst>
        </pc:spChg>
        <pc:graphicFrameChg chg="mod">
          <ac:chgData name="Benjamin Rambaud" userId="1ba2e6ab-a175-45a7-83df-d481a60bd83c" providerId="ADAL" clId="{219368A5-D0AE-E745-A1C0-F658FEA6AC1E}" dt="2024-03-18T14:50:07.283" v="1922"/>
          <ac:graphicFrameMkLst>
            <pc:docMk/>
            <pc:sldMk cId="1943553687" sldId="2147474796"/>
            <ac:graphicFrameMk id="27" creationId="{C35F1481-B321-54A2-6316-973C34E8DF62}"/>
          </ac:graphicFrameMkLst>
        </pc:graphicFrameChg>
        <pc:picChg chg="add mod">
          <ac:chgData name="Benjamin Rambaud" userId="1ba2e6ab-a175-45a7-83df-d481a60bd83c" providerId="ADAL" clId="{219368A5-D0AE-E745-A1C0-F658FEA6AC1E}" dt="2024-03-18T15:49:04.859" v="2168" actId="1076"/>
          <ac:picMkLst>
            <pc:docMk/>
            <pc:sldMk cId="1943553687" sldId="2147474796"/>
            <ac:picMk id="3074" creationId="{48E8758A-73FB-A24E-8994-00EBAC1863FA}"/>
          </ac:picMkLst>
        </pc:picChg>
      </pc:sldChg>
      <pc:sldChg chg="addSp delSp modSp add del mod ord">
        <pc:chgData name="Benjamin Rambaud" userId="1ba2e6ab-a175-45a7-83df-d481a60bd83c" providerId="ADAL" clId="{219368A5-D0AE-E745-A1C0-F658FEA6AC1E}" dt="2024-03-18T14:41:25.219" v="1901" actId="2696"/>
        <pc:sldMkLst>
          <pc:docMk/>
          <pc:sldMk cId="3279828678" sldId="2147474796"/>
        </pc:sldMkLst>
        <pc:spChg chg="add del mod">
          <ac:chgData name="Benjamin Rambaud" userId="1ba2e6ab-a175-45a7-83df-d481a60bd83c" providerId="ADAL" clId="{219368A5-D0AE-E745-A1C0-F658FEA6AC1E}" dt="2024-03-18T14:41:18.375" v="1899" actId="478"/>
          <ac:spMkLst>
            <pc:docMk/>
            <pc:sldMk cId="3279828678" sldId="2147474796"/>
            <ac:spMk id="4" creationId="{724B1000-B04B-787C-B1B7-237FD9AA0777}"/>
          </ac:spMkLst>
        </pc:spChg>
        <pc:picChg chg="del">
          <ac:chgData name="Benjamin Rambaud" userId="1ba2e6ab-a175-45a7-83df-d481a60bd83c" providerId="ADAL" clId="{219368A5-D0AE-E745-A1C0-F658FEA6AC1E}" dt="2024-03-18T14:41:17.121" v="1898" actId="478"/>
          <ac:picMkLst>
            <pc:docMk/>
            <pc:sldMk cId="3279828678" sldId="2147474796"/>
            <ac:picMk id="13" creationId="{56877632-59A4-D917-982C-9AAB6B40350D}"/>
          </ac:picMkLst>
        </pc:picChg>
        <pc:picChg chg="del">
          <ac:chgData name="Benjamin Rambaud" userId="1ba2e6ab-a175-45a7-83df-d481a60bd83c" providerId="ADAL" clId="{219368A5-D0AE-E745-A1C0-F658FEA6AC1E}" dt="2024-03-18T14:41:20.321" v="1900" actId="478"/>
          <ac:picMkLst>
            <pc:docMk/>
            <pc:sldMk cId="3279828678" sldId="2147474796"/>
            <ac:picMk id="14" creationId="{20573C37-EC0C-7E0D-710D-D8C193E1834D}"/>
          </ac:picMkLst>
        </pc:picChg>
      </pc:sldChg>
      <pc:sldChg chg="addSp delSp modSp add mod">
        <pc:chgData name="Benjamin Rambaud" userId="1ba2e6ab-a175-45a7-83df-d481a60bd83c" providerId="ADAL" clId="{219368A5-D0AE-E745-A1C0-F658FEA6AC1E}" dt="2024-03-18T15:54:11.362" v="2235" actId="1076"/>
        <pc:sldMkLst>
          <pc:docMk/>
          <pc:sldMk cId="1482204451" sldId="2147474797"/>
        </pc:sldMkLst>
        <pc:spChg chg="add mod">
          <ac:chgData name="Benjamin Rambaud" userId="1ba2e6ab-a175-45a7-83df-d481a60bd83c" providerId="ADAL" clId="{219368A5-D0AE-E745-A1C0-F658FEA6AC1E}" dt="2024-03-18T15:54:11.362" v="2235" actId="1076"/>
          <ac:spMkLst>
            <pc:docMk/>
            <pc:sldMk cId="1482204451" sldId="2147474797"/>
            <ac:spMk id="2" creationId="{E03E6B96-7383-CC99-E210-5FAC39516C2E}"/>
          </ac:spMkLst>
        </pc:spChg>
        <pc:spChg chg="del">
          <ac:chgData name="Benjamin Rambaud" userId="1ba2e6ab-a175-45a7-83df-d481a60bd83c" providerId="ADAL" clId="{219368A5-D0AE-E745-A1C0-F658FEA6AC1E}" dt="2024-03-18T15:49:37.182" v="2169" actId="478"/>
          <ac:spMkLst>
            <pc:docMk/>
            <pc:sldMk cId="1482204451" sldId="2147474797"/>
            <ac:spMk id="6" creationId="{CB6D0FBF-7D33-D2EF-9706-7A642695364E}"/>
          </ac:spMkLst>
        </pc:spChg>
        <pc:spChg chg="add mod">
          <ac:chgData name="Benjamin Rambaud" userId="1ba2e6ab-a175-45a7-83df-d481a60bd83c" providerId="ADAL" clId="{219368A5-D0AE-E745-A1C0-F658FEA6AC1E}" dt="2024-03-18T15:54:11.362" v="2235" actId="1076"/>
          <ac:spMkLst>
            <pc:docMk/>
            <pc:sldMk cId="1482204451" sldId="2147474797"/>
            <ac:spMk id="8" creationId="{BCFE0EC9-8509-DA28-61B9-97BAD64566DC}"/>
          </ac:spMkLst>
        </pc:spChg>
        <pc:spChg chg="add del mod">
          <ac:chgData name="Benjamin Rambaud" userId="1ba2e6ab-a175-45a7-83df-d481a60bd83c" providerId="ADAL" clId="{219368A5-D0AE-E745-A1C0-F658FEA6AC1E}" dt="2024-03-18T15:53:51.129" v="2234"/>
          <ac:spMkLst>
            <pc:docMk/>
            <pc:sldMk cId="1482204451" sldId="2147474797"/>
            <ac:spMk id="20" creationId="{5F0E3F15-9B4C-C2E7-B3A3-A25D9B21F06E}"/>
          </ac:spMkLst>
        </pc:spChg>
        <pc:graphicFrameChg chg="mod">
          <ac:chgData name="Benjamin Rambaud" userId="1ba2e6ab-a175-45a7-83df-d481a60bd83c" providerId="ADAL" clId="{219368A5-D0AE-E745-A1C0-F658FEA6AC1E}" dt="2024-03-18T14:50:25.282" v="1926"/>
          <ac:graphicFrameMkLst>
            <pc:docMk/>
            <pc:sldMk cId="1482204451" sldId="2147474797"/>
            <ac:graphicFrameMk id="27" creationId="{C35F1481-B321-54A2-6316-973C34E8DF62}"/>
          </ac:graphicFrameMkLst>
        </pc:graphicFrameChg>
        <pc:picChg chg="add">
          <ac:chgData name="Benjamin Rambaud" userId="1ba2e6ab-a175-45a7-83df-d481a60bd83c" providerId="ADAL" clId="{219368A5-D0AE-E745-A1C0-F658FEA6AC1E}" dt="2024-03-18T15:50:10.437" v="2182"/>
          <ac:picMkLst>
            <pc:docMk/>
            <pc:sldMk cId="1482204451" sldId="2147474797"/>
            <ac:picMk id="4098" creationId="{36882C77-3D6C-2FCF-CC15-A9C1962C8103}"/>
          </ac:picMkLst>
        </pc:picChg>
        <pc:picChg chg="add">
          <ac:chgData name="Benjamin Rambaud" userId="1ba2e6ab-a175-45a7-83df-d481a60bd83c" providerId="ADAL" clId="{219368A5-D0AE-E745-A1C0-F658FEA6AC1E}" dt="2024-03-18T15:50:18.354" v="2185"/>
          <ac:picMkLst>
            <pc:docMk/>
            <pc:sldMk cId="1482204451" sldId="2147474797"/>
            <ac:picMk id="4100" creationId="{7B779EFA-0A3A-08D1-2DE5-7713B9A4BDDC}"/>
          </ac:picMkLst>
        </pc:picChg>
        <pc:picChg chg="add mod">
          <ac:chgData name="Benjamin Rambaud" userId="1ba2e6ab-a175-45a7-83df-d481a60bd83c" providerId="ADAL" clId="{219368A5-D0AE-E745-A1C0-F658FEA6AC1E}" dt="2024-03-18T15:54:11.362" v="2235" actId="1076"/>
          <ac:picMkLst>
            <pc:docMk/>
            <pc:sldMk cId="1482204451" sldId="2147474797"/>
            <ac:picMk id="4102" creationId="{48D54061-4DF3-2BD3-FBD8-3DD452C3BEBE}"/>
          </ac:picMkLst>
        </pc:picChg>
        <pc:cxnChg chg="add mod">
          <ac:chgData name="Benjamin Rambaud" userId="1ba2e6ab-a175-45a7-83df-d481a60bd83c" providerId="ADAL" clId="{219368A5-D0AE-E745-A1C0-F658FEA6AC1E}" dt="2024-03-18T15:54:11.362" v="2235" actId="1076"/>
          <ac:cxnSpMkLst>
            <pc:docMk/>
            <pc:sldMk cId="1482204451" sldId="2147474797"/>
            <ac:cxnSpMk id="10" creationId="{F2CCE365-3B25-714F-66BC-72A6023AFDBB}"/>
          </ac:cxnSpMkLst>
        </pc:cxnChg>
        <pc:cxnChg chg="add mod">
          <ac:chgData name="Benjamin Rambaud" userId="1ba2e6ab-a175-45a7-83df-d481a60bd83c" providerId="ADAL" clId="{219368A5-D0AE-E745-A1C0-F658FEA6AC1E}" dt="2024-03-18T15:54:11.362" v="2235" actId="1076"/>
          <ac:cxnSpMkLst>
            <pc:docMk/>
            <pc:sldMk cId="1482204451" sldId="2147474797"/>
            <ac:cxnSpMk id="12" creationId="{E54E4C86-615F-4B34-5FE8-FB78BBEEA8F0}"/>
          </ac:cxnSpMkLst>
        </pc:cxnChg>
        <pc:cxnChg chg="add mod">
          <ac:chgData name="Benjamin Rambaud" userId="1ba2e6ab-a175-45a7-83df-d481a60bd83c" providerId="ADAL" clId="{219368A5-D0AE-E745-A1C0-F658FEA6AC1E}" dt="2024-03-18T15:54:11.362" v="2235" actId="1076"/>
          <ac:cxnSpMkLst>
            <pc:docMk/>
            <pc:sldMk cId="1482204451" sldId="2147474797"/>
            <ac:cxnSpMk id="14" creationId="{9803B91C-B437-7248-3AC0-04240F27C26B}"/>
          </ac:cxnSpMkLst>
        </pc:cxnChg>
      </pc:sldChg>
      <pc:sldChg chg="addSp delSp modSp add mod">
        <pc:chgData name="Benjamin Rambaud" userId="1ba2e6ab-a175-45a7-83df-d481a60bd83c" providerId="ADAL" clId="{219368A5-D0AE-E745-A1C0-F658FEA6AC1E}" dt="2024-03-18T16:22:49.409" v="2312" actId="20577"/>
        <pc:sldMkLst>
          <pc:docMk/>
          <pc:sldMk cId="480635312" sldId="2147474798"/>
        </pc:sldMkLst>
        <pc:spChg chg="add mod">
          <ac:chgData name="Benjamin Rambaud" userId="1ba2e6ab-a175-45a7-83df-d481a60bd83c" providerId="ADAL" clId="{219368A5-D0AE-E745-A1C0-F658FEA6AC1E}" dt="2024-03-18T16:21:19.749" v="2297" actId="1076"/>
          <ac:spMkLst>
            <pc:docMk/>
            <pc:sldMk cId="480635312" sldId="2147474798"/>
            <ac:spMk id="3" creationId="{500857A9-9F5D-14A4-C2FC-957E21936472}"/>
          </ac:spMkLst>
        </pc:spChg>
        <pc:spChg chg="add mod">
          <ac:chgData name="Benjamin Rambaud" userId="1ba2e6ab-a175-45a7-83df-d481a60bd83c" providerId="ADAL" clId="{219368A5-D0AE-E745-A1C0-F658FEA6AC1E}" dt="2024-03-18T16:22:49.409" v="2312" actId="20577"/>
          <ac:spMkLst>
            <pc:docMk/>
            <pc:sldMk cId="480635312" sldId="2147474798"/>
            <ac:spMk id="8" creationId="{25FA838D-18F0-7EED-13FB-67633685F9E0}"/>
          </ac:spMkLst>
        </pc:spChg>
        <pc:spChg chg="add mod">
          <ac:chgData name="Benjamin Rambaud" userId="1ba2e6ab-a175-45a7-83df-d481a60bd83c" providerId="ADAL" clId="{219368A5-D0AE-E745-A1C0-F658FEA6AC1E}" dt="2024-03-18T16:22:01.284" v="2307" actId="1076"/>
          <ac:spMkLst>
            <pc:docMk/>
            <pc:sldMk cId="480635312" sldId="2147474798"/>
            <ac:spMk id="9" creationId="{326EBA4D-2BEA-2014-68BC-D547A0644A34}"/>
          </ac:spMkLst>
        </pc:spChg>
        <pc:spChg chg="add mod">
          <ac:chgData name="Benjamin Rambaud" userId="1ba2e6ab-a175-45a7-83df-d481a60bd83c" providerId="ADAL" clId="{219368A5-D0AE-E745-A1C0-F658FEA6AC1E}" dt="2024-03-18T16:22:20.645" v="2311" actId="20577"/>
          <ac:spMkLst>
            <pc:docMk/>
            <pc:sldMk cId="480635312" sldId="2147474798"/>
            <ac:spMk id="10" creationId="{3C50F7AB-E84B-C7E5-BF15-287B414D7C03}"/>
          </ac:spMkLst>
        </pc:spChg>
        <pc:spChg chg="del mod">
          <ac:chgData name="Benjamin Rambaud" userId="1ba2e6ab-a175-45a7-83df-d481a60bd83c" providerId="ADAL" clId="{219368A5-D0AE-E745-A1C0-F658FEA6AC1E}" dt="2024-03-18T16:20:06.488" v="2239" actId="478"/>
          <ac:spMkLst>
            <pc:docMk/>
            <pc:sldMk cId="480635312" sldId="2147474798"/>
            <ac:spMk id="17" creationId="{34A9F015-8A8D-0737-D3FA-16A9016F2229}"/>
          </ac:spMkLst>
        </pc:spChg>
        <pc:spChg chg="mod">
          <ac:chgData name="Benjamin Rambaud" userId="1ba2e6ab-a175-45a7-83df-d481a60bd83c" providerId="ADAL" clId="{219368A5-D0AE-E745-A1C0-F658FEA6AC1E}" dt="2024-03-18T16:20:16.962" v="2243" actId="1076"/>
          <ac:spMkLst>
            <pc:docMk/>
            <pc:sldMk cId="480635312" sldId="2147474798"/>
            <ac:spMk id="18" creationId="{C86C4080-D240-02A6-34E3-01648FE57232}"/>
          </ac:spMkLst>
        </pc:spChg>
        <pc:grpChg chg="del">
          <ac:chgData name="Benjamin Rambaud" userId="1ba2e6ab-a175-45a7-83df-d481a60bd83c" providerId="ADAL" clId="{219368A5-D0AE-E745-A1C0-F658FEA6AC1E}" dt="2024-03-18T15:11:53.773" v="1988" actId="478"/>
          <ac:grpSpMkLst>
            <pc:docMk/>
            <pc:sldMk cId="480635312" sldId="2147474798"/>
            <ac:grpSpMk id="13" creationId="{BB12C909-ADF4-06DE-9E75-59E9FD083DF4}"/>
          </ac:grpSpMkLst>
        </pc:grpChg>
      </pc:sldChg>
      <pc:sldChg chg="modSp new mod">
        <pc:chgData name="Benjamin Rambaud" userId="1ba2e6ab-a175-45a7-83df-d481a60bd83c" providerId="ADAL" clId="{219368A5-D0AE-E745-A1C0-F658FEA6AC1E}" dt="2024-03-18T19:10:16.663" v="2414" actId="20577"/>
        <pc:sldMkLst>
          <pc:docMk/>
          <pc:sldMk cId="3341575726" sldId="2147474799"/>
        </pc:sldMkLst>
        <pc:spChg chg="mod">
          <ac:chgData name="Benjamin Rambaud" userId="1ba2e6ab-a175-45a7-83df-d481a60bd83c" providerId="ADAL" clId="{219368A5-D0AE-E745-A1C0-F658FEA6AC1E}" dt="2024-03-18T19:10:16.663" v="2414" actId="20577"/>
          <ac:spMkLst>
            <pc:docMk/>
            <pc:sldMk cId="3341575726" sldId="2147474799"/>
            <ac:spMk id="2" creationId="{BCE01303-5DBE-44D5-DEB1-89F617B0BB07}"/>
          </ac:spMkLst>
        </pc:spChg>
        <pc:spChg chg="mod">
          <ac:chgData name="Benjamin Rambaud" userId="1ba2e6ab-a175-45a7-83df-d481a60bd83c" providerId="ADAL" clId="{219368A5-D0AE-E745-A1C0-F658FEA6AC1E}" dt="2024-03-18T15:23:50.613" v="2002" actId="20577"/>
          <ac:spMkLst>
            <pc:docMk/>
            <pc:sldMk cId="3341575726" sldId="2147474799"/>
            <ac:spMk id="3" creationId="{82BBA8DE-3ABD-1C5C-F7D4-29BBB8E32A4D}"/>
          </ac:spMkLst>
        </pc:spChg>
      </pc:sldChg>
      <pc:sldChg chg="addSp delSp modSp add mod">
        <pc:chgData name="Benjamin Rambaud" userId="1ba2e6ab-a175-45a7-83df-d481a60bd83c" providerId="ADAL" clId="{219368A5-D0AE-E745-A1C0-F658FEA6AC1E}" dt="2024-03-18T15:45:21.382" v="2145"/>
        <pc:sldMkLst>
          <pc:docMk/>
          <pc:sldMk cId="1992596937" sldId="2147474800"/>
        </pc:sldMkLst>
        <pc:spChg chg="add mod">
          <ac:chgData name="Benjamin Rambaud" userId="1ba2e6ab-a175-45a7-83df-d481a60bd83c" providerId="ADAL" clId="{219368A5-D0AE-E745-A1C0-F658FEA6AC1E}" dt="2024-03-18T15:43:32.390" v="2104" actId="1076"/>
          <ac:spMkLst>
            <pc:docMk/>
            <pc:sldMk cId="1992596937" sldId="2147474800"/>
            <ac:spMk id="2" creationId="{8645CD2E-FCC2-6D2C-F194-F0CF3E485CA2}"/>
          </ac:spMkLst>
        </pc:spChg>
        <pc:spChg chg="del">
          <ac:chgData name="Benjamin Rambaud" userId="1ba2e6ab-a175-45a7-83df-d481a60bd83c" providerId="ADAL" clId="{219368A5-D0AE-E745-A1C0-F658FEA6AC1E}" dt="2024-03-18T15:40:08.608" v="2006" actId="478"/>
          <ac:spMkLst>
            <pc:docMk/>
            <pc:sldMk cId="1992596937" sldId="2147474800"/>
            <ac:spMk id="6" creationId="{CB6D0FBF-7D33-D2EF-9706-7A642695364E}"/>
          </ac:spMkLst>
        </pc:spChg>
        <pc:spChg chg="add del mod">
          <ac:chgData name="Benjamin Rambaud" userId="1ba2e6ab-a175-45a7-83df-d481a60bd83c" providerId="ADAL" clId="{219368A5-D0AE-E745-A1C0-F658FEA6AC1E}" dt="2024-03-18T15:42:27.517" v="2057" actId="478"/>
          <ac:spMkLst>
            <pc:docMk/>
            <pc:sldMk cId="1992596937" sldId="2147474800"/>
            <ac:spMk id="8" creationId="{23874EE7-385A-FB33-C749-BF0DCA38CDAE}"/>
          </ac:spMkLst>
        </pc:spChg>
        <pc:spChg chg="add del mod">
          <ac:chgData name="Benjamin Rambaud" userId="1ba2e6ab-a175-45a7-83df-d481a60bd83c" providerId="ADAL" clId="{219368A5-D0AE-E745-A1C0-F658FEA6AC1E}" dt="2024-03-18T15:42:21.844" v="2055" actId="478"/>
          <ac:spMkLst>
            <pc:docMk/>
            <pc:sldMk cId="1992596937" sldId="2147474800"/>
            <ac:spMk id="9" creationId="{93674084-5D11-1445-EE5B-3ECF65385032}"/>
          </ac:spMkLst>
        </pc:spChg>
        <pc:spChg chg="add del mod">
          <ac:chgData name="Benjamin Rambaud" userId="1ba2e6ab-a175-45a7-83df-d481a60bd83c" providerId="ADAL" clId="{219368A5-D0AE-E745-A1C0-F658FEA6AC1E}" dt="2024-03-18T15:42:25.980" v="2056" actId="478"/>
          <ac:spMkLst>
            <pc:docMk/>
            <pc:sldMk cId="1992596937" sldId="2147474800"/>
            <ac:spMk id="10" creationId="{0AA0C344-AD40-CA6A-C6AA-39B3297E865C}"/>
          </ac:spMkLst>
        </pc:spChg>
        <pc:spChg chg="add mod">
          <ac:chgData name="Benjamin Rambaud" userId="1ba2e6ab-a175-45a7-83df-d481a60bd83c" providerId="ADAL" clId="{219368A5-D0AE-E745-A1C0-F658FEA6AC1E}" dt="2024-03-18T15:42:29.572" v="2058"/>
          <ac:spMkLst>
            <pc:docMk/>
            <pc:sldMk cId="1992596937" sldId="2147474800"/>
            <ac:spMk id="11" creationId="{0774EA3B-8067-7A51-4E10-439C6054379F}"/>
          </ac:spMkLst>
        </pc:spChg>
        <pc:spChg chg="add mod">
          <ac:chgData name="Benjamin Rambaud" userId="1ba2e6ab-a175-45a7-83df-d481a60bd83c" providerId="ADAL" clId="{219368A5-D0AE-E745-A1C0-F658FEA6AC1E}" dt="2024-03-18T15:43:26.306" v="2103" actId="1076"/>
          <ac:spMkLst>
            <pc:docMk/>
            <pc:sldMk cId="1992596937" sldId="2147474800"/>
            <ac:spMk id="12" creationId="{46DF3E58-B5AA-7032-BC83-46B71A23C6DA}"/>
          </ac:spMkLst>
        </pc:spChg>
        <pc:spChg chg="add mod">
          <ac:chgData name="Benjamin Rambaud" userId="1ba2e6ab-a175-45a7-83df-d481a60bd83c" providerId="ADAL" clId="{219368A5-D0AE-E745-A1C0-F658FEA6AC1E}" dt="2024-03-18T15:43:44.564" v="2107" actId="207"/>
          <ac:spMkLst>
            <pc:docMk/>
            <pc:sldMk cId="1992596937" sldId="2147474800"/>
            <ac:spMk id="13" creationId="{E4EC661D-D82A-29D0-E22C-9B2017542714}"/>
          </ac:spMkLst>
        </pc:spChg>
        <pc:spChg chg="add mod">
          <ac:chgData name="Benjamin Rambaud" userId="1ba2e6ab-a175-45a7-83df-d481a60bd83c" providerId="ADAL" clId="{219368A5-D0AE-E745-A1C0-F658FEA6AC1E}" dt="2024-03-18T15:44:22.594" v="2128" actId="1076"/>
          <ac:spMkLst>
            <pc:docMk/>
            <pc:sldMk cId="1992596937" sldId="2147474800"/>
            <ac:spMk id="14" creationId="{BC7A4684-9D70-C54F-194C-E9D84AE3572F}"/>
          </ac:spMkLst>
        </pc:spChg>
        <pc:spChg chg="add mod">
          <ac:chgData name="Benjamin Rambaud" userId="1ba2e6ab-a175-45a7-83df-d481a60bd83c" providerId="ADAL" clId="{219368A5-D0AE-E745-A1C0-F658FEA6AC1E}" dt="2024-03-18T15:44:45.477" v="2133" actId="1076"/>
          <ac:spMkLst>
            <pc:docMk/>
            <pc:sldMk cId="1992596937" sldId="2147474800"/>
            <ac:spMk id="15" creationId="{C92DD82E-0DB1-BB8C-C27C-378ED626A895}"/>
          </ac:spMkLst>
        </pc:spChg>
        <pc:spChg chg="add del mod">
          <ac:chgData name="Benjamin Rambaud" userId="1ba2e6ab-a175-45a7-83df-d481a60bd83c" providerId="ADAL" clId="{219368A5-D0AE-E745-A1C0-F658FEA6AC1E}" dt="2024-03-18T15:45:21.382" v="2145"/>
          <ac:spMkLst>
            <pc:docMk/>
            <pc:sldMk cId="1992596937" sldId="2147474800"/>
            <ac:spMk id="21" creationId="{1D224E04-D88C-C0DA-977C-5332015FC056}"/>
          </ac:spMkLst>
        </pc:spChg>
        <pc:spChg chg="add mod">
          <ac:chgData name="Benjamin Rambaud" userId="1ba2e6ab-a175-45a7-83df-d481a60bd83c" providerId="ADAL" clId="{219368A5-D0AE-E745-A1C0-F658FEA6AC1E}" dt="2024-03-18T15:45:20.580" v="2143" actId="1076"/>
          <ac:spMkLst>
            <pc:docMk/>
            <pc:sldMk cId="1992596937" sldId="2147474800"/>
            <ac:spMk id="22" creationId="{1C4B88D0-9D12-E115-E6E9-EF69E716FD5D}"/>
          </ac:spMkLst>
        </pc:spChg>
        <pc:graphicFrameChg chg="mod">
          <ac:chgData name="Benjamin Rambaud" userId="1ba2e6ab-a175-45a7-83df-d481a60bd83c" providerId="ADAL" clId="{219368A5-D0AE-E745-A1C0-F658FEA6AC1E}" dt="2024-03-18T15:42:03.685" v="2049" actId="14100"/>
          <ac:graphicFrameMkLst>
            <pc:docMk/>
            <pc:sldMk cId="1992596937" sldId="2147474800"/>
            <ac:graphicFrameMk id="27" creationId="{C35F1481-B321-54A2-6316-973C34E8DF62}"/>
          </ac:graphicFrameMkLst>
        </pc:graphicFrameChg>
        <pc:cxnChg chg="add mod">
          <ac:chgData name="Benjamin Rambaud" userId="1ba2e6ab-a175-45a7-83df-d481a60bd83c" providerId="ADAL" clId="{219368A5-D0AE-E745-A1C0-F658FEA6AC1E}" dt="2024-03-18T15:44:07.834" v="2122" actId="692"/>
          <ac:cxnSpMkLst>
            <pc:docMk/>
            <pc:sldMk cId="1992596937" sldId="2147474800"/>
            <ac:cxnSpMk id="17" creationId="{B460EC70-41F9-FA73-0A8C-4CF85ABB51E7}"/>
          </ac:cxnSpMkLst>
        </pc:cxnChg>
        <pc:cxnChg chg="add mod">
          <ac:chgData name="Benjamin Rambaud" userId="1ba2e6ab-a175-45a7-83df-d481a60bd83c" providerId="ADAL" clId="{219368A5-D0AE-E745-A1C0-F658FEA6AC1E}" dt="2024-03-18T15:44:13.243" v="2124" actId="1076"/>
          <ac:cxnSpMkLst>
            <pc:docMk/>
            <pc:sldMk cId="1992596937" sldId="2147474800"/>
            <ac:cxnSpMk id="18" creationId="{929C9EFB-4744-42FD-388C-4A8F0D441864}"/>
          </ac:cxnSpMkLst>
        </pc:cxnChg>
        <pc:cxnChg chg="add mod">
          <ac:chgData name="Benjamin Rambaud" userId="1ba2e6ab-a175-45a7-83df-d481a60bd83c" providerId="ADAL" clId="{219368A5-D0AE-E745-A1C0-F658FEA6AC1E}" dt="2024-03-18T15:44:26.043" v="2129" actId="1076"/>
          <ac:cxnSpMkLst>
            <pc:docMk/>
            <pc:sldMk cId="1992596937" sldId="2147474800"/>
            <ac:cxnSpMk id="19" creationId="{9DDB306E-4EE7-3EA3-D7A9-9B40F3E248CD}"/>
          </ac:cxnSpMkLst>
        </pc:cxnChg>
        <pc:cxnChg chg="add mod">
          <ac:chgData name="Benjamin Rambaud" userId="1ba2e6ab-a175-45a7-83df-d481a60bd83c" providerId="ADAL" clId="{219368A5-D0AE-E745-A1C0-F658FEA6AC1E}" dt="2024-03-18T15:44:38.927" v="2132" actId="1076"/>
          <ac:cxnSpMkLst>
            <pc:docMk/>
            <pc:sldMk cId="1992596937" sldId="2147474800"/>
            <ac:cxnSpMk id="20" creationId="{38960C0A-D2E4-B932-3571-D1498D96EB72}"/>
          </ac:cxnSpMkLst>
        </pc:cxnChg>
      </pc:sldChg>
      <pc:sldChg chg="addSp delSp modSp add mod modNotesTx">
        <pc:chgData name="Benjamin Rambaud" userId="1ba2e6ab-a175-45a7-83df-d481a60bd83c" providerId="ADAL" clId="{219368A5-D0AE-E745-A1C0-F658FEA6AC1E}" dt="2024-03-19T08:24:20.093" v="2787" actId="5793"/>
        <pc:sldMkLst>
          <pc:docMk/>
          <pc:sldMk cId="1256136915" sldId="2147474801"/>
        </pc:sldMkLst>
        <pc:spChg chg="del mod">
          <ac:chgData name="Benjamin Rambaud" userId="1ba2e6ab-a175-45a7-83df-d481a60bd83c" providerId="ADAL" clId="{219368A5-D0AE-E745-A1C0-F658FEA6AC1E}" dt="2024-03-19T07:03:13.861" v="2595" actId="478"/>
          <ac:spMkLst>
            <pc:docMk/>
            <pc:sldMk cId="1256136915" sldId="2147474801"/>
            <ac:spMk id="2" creationId="{3CDA2A84-C1DF-1E08-D39B-180297A8FE2C}"/>
          </ac:spMkLst>
        </pc:spChg>
        <pc:spChg chg="mod">
          <ac:chgData name="Benjamin Rambaud" userId="1ba2e6ab-a175-45a7-83df-d481a60bd83c" providerId="ADAL" clId="{219368A5-D0AE-E745-A1C0-F658FEA6AC1E}" dt="2024-03-19T07:06:15.839" v="2726" actId="1076"/>
          <ac:spMkLst>
            <pc:docMk/>
            <pc:sldMk cId="1256136915" sldId="2147474801"/>
            <ac:spMk id="8" creationId="{0121291E-16FD-17ED-CCDC-DABFF261A417}"/>
          </ac:spMkLst>
        </pc:spChg>
        <pc:spChg chg="add del mod">
          <ac:chgData name="Benjamin Rambaud" userId="1ba2e6ab-a175-45a7-83df-d481a60bd83c" providerId="ADAL" clId="{219368A5-D0AE-E745-A1C0-F658FEA6AC1E}" dt="2024-03-19T07:03:14.936" v="2596" actId="478"/>
          <ac:spMkLst>
            <pc:docMk/>
            <pc:sldMk cId="1256136915" sldId="2147474801"/>
            <ac:spMk id="10" creationId="{6349878B-A24E-75D7-EEC6-0E7E9B23CD0F}"/>
          </ac:spMkLst>
        </pc:spChg>
        <pc:spChg chg="add mod">
          <ac:chgData name="Benjamin Rambaud" userId="1ba2e6ab-a175-45a7-83df-d481a60bd83c" providerId="ADAL" clId="{219368A5-D0AE-E745-A1C0-F658FEA6AC1E}" dt="2024-03-19T07:06:38.254" v="2728" actId="1076"/>
          <ac:spMkLst>
            <pc:docMk/>
            <pc:sldMk cId="1256136915" sldId="2147474801"/>
            <ac:spMk id="11" creationId="{9AB58C0D-0B76-99C1-CA3C-1A2309FF63DC}"/>
          </ac:spMkLst>
        </pc:spChg>
        <pc:spChg chg="add mod">
          <ac:chgData name="Benjamin Rambaud" userId="1ba2e6ab-a175-45a7-83df-d481a60bd83c" providerId="ADAL" clId="{219368A5-D0AE-E745-A1C0-F658FEA6AC1E}" dt="2024-03-19T07:06:41.587" v="2729" actId="1076"/>
          <ac:spMkLst>
            <pc:docMk/>
            <pc:sldMk cId="1256136915" sldId="2147474801"/>
            <ac:spMk id="12" creationId="{9C3DAAA9-47E7-11C7-EB04-28BF9B1D8D19}"/>
          </ac:spMkLst>
        </pc:spChg>
        <pc:spChg chg="add mod">
          <ac:chgData name="Benjamin Rambaud" userId="1ba2e6ab-a175-45a7-83df-d481a60bd83c" providerId="ADAL" clId="{219368A5-D0AE-E745-A1C0-F658FEA6AC1E}" dt="2024-03-19T07:06:44.654" v="2730" actId="1076"/>
          <ac:spMkLst>
            <pc:docMk/>
            <pc:sldMk cId="1256136915" sldId="2147474801"/>
            <ac:spMk id="13" creationId="{F1A9CF08-8C49-9776-AB85-8ACFE1AC229A}"/>
          </ac:spMkLst>
        </pc:spChg>
        <pc:spChg chg="add mod">
          <ac:chgData name="Benjamin Rambaud" userId="1ba2e6ab-a175-45a7-83df-d481a60bd83c" providerId="ADAL" clId="{219368A5-D0AE-E745-A1C0-F658FEA6AC1E}" dt="2024-03-19T07:06:49.987" v="2731" actId="1076"/>
          <ac:spMkLst>
            <pc:docMk/>
            <pc:sldMk cId="1256136915" sldId="2147474801"/>
            <ac:spMk id="14" creationId="{53DFC7B1-C7F8-0632-8292-C14C4CC0688F}"/>
          </ac:spMkLst>
        </pc:spChg>
        <pc:spChg chg="add mod">
          <ac:chgData name="Benjamin Rambaud" userId="1ba2e6ab-a175-45a7-83df-d481a60bd83c" providerId="ADAL" clId="{219368A5-D0AE-E745-A1C0-F658FEA6AC1E}" dt="2024-03-19T07:06:15.839" v="2726" actId="1076"/>
          <ac:spMkLst>
            <pc:docMk/>
            <pc:sldMk cId="1256136915" sldId="2147474801"/>
            <ac:spMk id="15" creationId="{80E3E620-49F6-376C-A6B7-AA3F4DEEDEC7}"/>
          </ac:spMkLst>
        </pc:spChg>
        <pc:spChg chg="add mod">
          <ac:chgData name="Benjamin Rambaud" userId="1ba2e6ab-a175-45a7-83df-d481a60bd83c" providerId="ADAL" clId="{219368A5-D0AE-E745-A1C0-F658FEA6AC1E}" dt="2024-03-19T07:07:07" v="2737" actId="207"/>
          <ac:spMkLst>
            <pc:docMk/>
            <pc:sldMk cId="1256136915" sldId="2147474801"/>
            <ac:spMk id="16" creationId="{C7C690D6-4A28-2EA0-3962-B7F46CBE5BCE}"/>
          </ac:spMkLst>
        </pc:spChg>
        <pc:grpChg chg="mod">
          <ac:chgData name="Benjamin Rambaud" userId="1ba2e6ab-a175-45a7-83df-d481a60bd83c" providerId="ADAL" clId="{219368A5-D0AE-E745-A1C0-F658FEA6AC1E}" dt="2024-03-19T07:06:15.839" v="2726" actId="1076"/>
          <ac:grpSpMkLst>
            <pc:docMk/>
            <pc:sldMk cId="1256136915" sldId="2147474801"/>
            <ac:grpSpMk id="6" creationId="{5B31CE47-F34B-1270-C771-DB9523221E9B}"/>
          </ac:grpSpMkLst>
        </pc:grpChg>
        <pc:picChg chg="mod">
          <ac:chgData name="Benjamin Rambaud" userId="1ba2e6ab-a175-45a7-83df-d481a60bd83c" providerId="ADAL" clId="{219368A5-D0AE-E745-A1C0-F658FEA6AC1E}" dt="2024-03-19T07:06:15.839" v="2726" actId="1076"/>
          <ac:picMkLst>
            <pc:docMk/>
            <pc:sldMk cId="1256136915" sldId="2147474801"/>
            <ac:picMk id="7" creationId="{7133F9C4-D4BD-D24E-90BD-8FDE63FD1BE8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E5F5E0-D3D7-40A1-A0BC-C23F18EB0EC2}" type="doc">
      <dgm:prSet loTypeId="urn:microsoft.com/office/officeart/2008/layout/AlternatingHexagons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FB32D-F87F-764E-B566-7F89D53A1D4D}">
      <dgm:prSet custT="1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en-GB" sz="2800" dirty="0"/>
            <a:t>Trust Automatic Checks</a:t>
          </a:r>
        </a:p>
      </dgm:t>
    </dgm:pt>
    <dgm:pt modelId="{5D6B5DF2-4ED6-4344-960B-B938E905CC3E}" type="parTrans" cxnId="{4220549D-8319-2E44-AD1F-1F7B77097394}">
      <dgm:prSet/>
      <dgm:spPr/>
      <dgm:t>
        <a:bodyPr/>
        <a:lstStyle/>
        <a:p>
          <a:endParaRPr lang="en-GB"/>
        </a:p>
      </dgm:t>
    </dgm:pt>
    <dgm:pt modelId="{F6332AA3-F2BC-B345-8E97-49D37953F895}" type="sibTrans" cxnId="{4220549D-8319-2E44-AD1F-1F7B77097394}">
      <dgm:prSet/>
      <dgm:spPr/>
      <dgm:t>
        <a:bodyPr/>
        <a:lstStyle/>
        <a:p>
          <a:endParaRPr lang="en-GB" dirty="0"/>
        </a:p>
      </dgm:t>
    </dgm:pt>
    <dgm:pt modelId="{165BB957-22C0-8E48-8D6B-9A983568B087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2500" dirty="0"/>
            <a:t>Zero-downtime D</a:t>
          </a:r>
          <a:r>
            <a:rPr lang="en-GB" sz="2800" dirty="0"/>
            <a:t>eployment</a:t>
          </a:r>
          <a:endParaRPr lang="en-GB" sz="2500" dirty="0"/>
        </a:p>
      </dgm:t>
    </dgm:pt>
    <dgm:pt modelId="{B079A691-DD27-414B-896A-A8AC0B09215C}" type="parTrans" cxnId="{9119035F-3652-2E45-97C9-614C6A3900F0}">
      <dgm:prSet/>
      <dgm:spPr/>
      <dgm:t>
        <a:bodyPr/>
        <a:lstStyle/>
        <a:p>
          <a:endParaRPr lang="en-GB"/>
        </a:p>
      </dgm:t>
    </dgm:pt>
    <dgm:pt modelId="{1B6733CB-C7A0-664D-8081-630789C80C4F}" type="sibTrans" cxnId="{9119035F-3652-2E45-97C9-614C6A3900F0}">
      <dgm:prSet/>
      <dgm:spPr/>
      <dgm:t>
        <a:bodyPr/>
        <a:lstStyle/>
        <a:p>
          <a:endParaRPr lang="en-GB"/>
        </a:p>
      </dgm:t>
    </dgm:pt>
    <dgm:pt modelId="{324CAE0D-8FFA-3848-B3B4-EF060EAD61D6}">
      <dgm:prSet custT="1"/>
      <dgm:spPr>
        <a:solidFill>
          <a:schemeClr val="tx2">
            <a:lumMod val="25000"/>
            <a:lumOff val="75000"/>
          </a:schemeClr>
        </a:solidFill>
      </dgm:spPr>
      <dgm:t>
        <a:bodyPr/>
        <a:lstStyle/>
        <a:p>
          <a:r>
            <a:rPr lang="en-GB" sz="2800" dirty="0"/>
            <a:t>Backward</a:t>
          </a:r>
          <a:r>
            <a:rPr lang="en-GB" sz="2500" dirty="0"/>
            <a:t> Compatibility</a:t>
          </a:r>
        </a:p>
      </dgm:t>
    </dgm:pt>
    <dgm:pt modelId="{28817909-D502-554A-91A6-4A2E026BFD35}" type="parTrans" cxnId="{2AA08A46-A731-F34B-9D80-421BB521B7FA}">
      <dgm:prSet/>
      <dgm:spPr/>
      <dgm:t>
        <a:bodyPr/>
        <a:lstStyle/>
        <a:p>
          <a:endParaRPr lang="en-GB"/>
        </a:p>
      </dgm:t>
    </dgm:pt>
    <dgm:pt modelId="{22477080-F64F-8F4A-8BAE-762697F71A00}" type="sibTrans" cxnId="{2AA08A46-A731-F34B-9D80-421BB521B7FA}">
      <dgm:prSet/>
      <dgm:spPr/>
      <dgm:t>
        <a:bodyPr/>
        <a:lstStyle/>
        <a:p>
          <a:endParaRPr lang="en-GB"/>
        </a:p>
      </dgm:t>
    </dgm:pt>
    <dgm:pt modelId="{5F2D008F-D87E-EE45-9341-2066CA0134E9}" type="pres">
      <dgm:prSet presAssocID="{85E5F5E0-D3D7-40A1-A0BC-C23F18EB0EC2}" presName="Name0" presStyleCnt="0">
        <dgm:presLayoutVars>
          <dgm:chMax/>
          <dgm:chPref/>
          <dgm:dir/>
          <dgm:animLvl val="lvl"/>
        </dgm:presLayoutVars>
      </dgm:prSet>
      <dgm:spPr/>
    </dgm:pt>
    <dgm:pt modelId="{35723ABC-08AB-444B-8D50-B0DF4597F11A}" type="pres">
      <dgm:prSet presAssocID="{D4EFB32D-F87F-764E-B566-7F89D53A1D4D}" presName="composite" presStyleCnt="0"/>
      <dgm:spPr/>
    </dgm:pt>
    <dgm:pt modelId="{2779DC60-DDE1-0746-BC87-22FBB324110F}" type="pres">
      <dgm:prSet presAssocID="{D4EFB32D-F87F-764E-B566-7F89D53A1D4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11D8B55B-8598-AB4D-A7E8-C3AEC4123CE0}" type="pres">
      <dgm:prSet presAssocID="{D4EFB32D-F87F-764E-B566-7F89D53A1D4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853D72B-7D4C-8745-9CE1-79D2D7AC26FC}" type="pres">
      <dgm:prSet presAssocID="{D4EFB32D-F87F-764E-B566-7F89D53A1D4D}" presName="BalanceSpacing" presStyleCnt="0"/>
      <dgm:spPr/>
    </dgm:pt>
    <dgm:pt modelId="{A4E8B196-F5A2-BD41-8A29-E16D1450761C}" type="pres">
      <dgm:prSet presAssocID="{D4EFB32D-F87F-764E-B566-7F89D53A1D4D}" presName="BalanceSpacing1" presStyleCnt="0"/>
      <dgm:spPr/>
    </dgm:pt>
    <dgm:pt modelId="{4BBD5D36-8A3B-3B43-BBCE-FC72E7FDDCFC}" type="pres">
      <dgm:prSet presAssocID="{F6332AA3-F2BC-B345-8E97-49D37953F895}" presName="Accent1Text" presStyleLbl="node1" presStyleIdx="1" presStyleCnt="6" custLinFactNeighborX="871" custLinFactNeighborY="265"/>
      <dgm:spPr/>
    </dgm:pt>
    <dgm:pt modelId="{3B1A31F3-FC26-3245-841E-C305BF17E94F}" type="pres">
      <dgm:prSet presAssocID="{F6332AA3-F2BC-B345-8E97-49D37953F895}" presName="spaceBetweenRectangles" presStyleCnt="0"/>
      <dgm:spPr/>
    </dgm:pt>
    <dgm:pt modelId="{4E39B26A-74FF-074C-BA2D-9B7BD1A2CF36}" type="pres">
      <dgm:prSet presAssocID="{165BB957-22C0-8E48-8D6B-9A983568B087}" presName="composite" presStyleCnt="0"/>
      <dgm:spPr/>
    </dgm:pt>
    <dgm:pt modelId="{7CD3A689-9A08-5E4A-8032-BC72E91B8A05}" type="pres">
      <dgm:prSet presAssocID="{165BB957-22C0-8E48-8D6B-9A983568B08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B5F3B601-D462-B543-83F2-815D8EE63F55}" type="pres">
      <dgm:prSet presAssocID="{165BB957-22C0-8E48-8D6B-9A983568B08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E0424B8-05CF-7B44-BE24-6855BB5947F9}" type="pres">
      <dgm:prSet presAssocID="{165BB957-22C0-8E48-8D6B-9A983568B087}" presName="BalanceSpacing" presStyleCnt="0"/>
      <dgm:spPr/>
    </dgm:pt>
    <dgm:pt modelId="{ACEE025E-CA2B-2043-BE58-249ACC2E6442}" type="pres">
      <dgm:prSet presAssocID="{165BB957-22C0-8E48-8D6B-9A983568B087}" presName="BalanceSpacing1" presStyleCnt="0"/>
      <dgm:spPr/>
    </dgm:pt>
    <dgm:pt modelId="{1D66DA77-8653-124A-BE12-144A7547F617}" type="pres">
      <dgm:prSet presAssocID="{1B6733CB-C7A0-664D-8081-630789C80C4F}" presName="Accent1Text" presStyleLbl="node1" presStyleIdx="3" presStyleCnt="6"/>
      <dgm:spPr/>
    </dgm:pt>
    <dgm:pt modelId="{EE9B084A-2EE0-124F-B250-9329EA9C324B}" type="pres">
      <dgm:prSet presAssocID="{1B6733CB-C7A0-664D-8081-630789C80C4F}" presName="spaceBetweenRectangles" presStyleCnt="0"/>
      <dgm:spPr/>
    </dgm:pt>
    <dgm:pt modelId="{BDAA08D1-BF3E-114C-B636-BE41BBA2D0FC}" type="pres">
      <dgm:prSet presAssocID="{324CAE0D-8FFA-3848-B3B4-EF060EAD61D6}" presName="composite" presStyleCnt="0"/>
      <dgm:spPr/>
    </dgm:pt>
    <dgm:pt modelId="{FC4228D8-652A-0745-88DE-777123530A18}" type="pres">
      <dgm:prSet presAssocID="{324CAE0D-8FFA-3848-B3B4-EF060EAD61D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9472BE6-6953-7848-9EC8-6B42AAC9ED5A}" type="pres">
      <dgm:prSet presAssocID="{324CAE0D-8FFA-3848-B3B4-EF060EAD61D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1366EE2-15B1-D54C-AFCC-1C3C2EB9EBB1}" type="pres">
      <dgm:prSet presAssocID="{324CAE0D-8FFA-3848-B3B4-EF060EAD61D6}" presName="BalanceSpacing" presStyleCnt="0"/>
      <dgm:spPr/>
    </dgm:pt>
    <dgm:pt modelId="{E8D9A7C8-B4D2-C641-A24D-DA05935C1570}" type="pres">
      <dgm:prSet presAssocID="{324CAE0D-8FFA-3848-B3B4-EF060EAD61D6}" presName="BalanceSpacing1" presStyleCnt="0"/>
      <dgm:spPr/>
    </dgm:pt>
    <dgm:pt modelId="{1FAC89A8-014C-044E-8DD0-4FA8935E0FF6}" type="pres">
      <dgm:prSet presAssocID="{22477080-F64F-8F4A-8BAE-762697F71A00}" presName="Accent1Text" presStyleLbl="node1" presStyleIdx="5" presStyleCnt="6"/>
      <dgm:spPr/>
    </dgm:pt>
  </dgm:ptLst>
  <dgm:cxnLst>
    <dgm:cxn modelId="{64652B0E-1059-1644-963B-BBE60E2C0CF1}" type="presOf" srcId="{22477080-F64F-8F4A-8BAE-762697F71A00}" destId="{1FAC89A8-014C-044E-8DD0-4FA8935E0FF6}" srcOrd="0" destOrd="0" presId="urn:microsoft.com/office/officeart/2008/layout/AlternatingHexagons"/>
    <dgm:cxn modelId="{A8B8EF39-EA9A-004D-A28E-A3E926BF60C9}" type="presOf" srcId="{1B6733CB-C7A0-664D-8081-630789C80C4F}" destId="{1D66DA77-8653-124A-BE12-144A7547F617}" srcOrd="0" destOrd="0" presId="urn:microsoft.com/office/officeart/2008/layout/AlternatingHexagons"/>
    <dgm:cxn modelId="{2AA08A46-A731-F34B-9D80-421BB521B7FA}" srcId="{85E5F5E0-D3D7-40A1-A0BC-C23F18EB0EC2}" destId="{324CAE0D-8FFA-3848-B3B4-EF060EAD61D6}" srcOrd="2" destOrd="0" parTransId="{28817909-D502-554A-91A6-4A2E026BFD35}" sibTransId="{22477080-F64F-8F4A-8BAE-762697F71A00}"/>
    <dgm:cxn modelId="{27E08B48-8ACA-E04A-9A04-889C4EC14E37}" type="presOf" srcId="{165BB957-22C0-8E48-8D6B-9A983568B087}" destId="{7CD3A689-9A08-5E4A-8032-BC72E91B8A05}" srcOrd="0" destOrd="0" presId="urn:microsoft.com/office/officeart/2008/layout/AlternatingHexagons"/>
    <dgm:cxn modelId="{9119035F-3652-2E45-97C9-614C6A3900F0}" srcId="{85E5F5E0-D3D7-40A1-A0BC-C23F18EB0EC2}" destId="{165BB957-22C0-8E48-8D6B-9A983568B087}" srcOrd="1" destOrd="0" parTransId="{B079A691-DD27-414B-896A-A8AC0B09215C}" sibTransId="{1B6733CB-C7A0-664D-8081-630789C80C4F}"/>
    <dgm:cxn modelId="{55E9EE8D-B006-514E-9292-9A7B90825973}" type="presOf" srcId="{F6332AA3-F2BC-B345-8E97-49D37953F895}" destId="{4BBD5D36-8A3B-3B43-BBCE-FC72E7FDDCFC}" srcOrd="0" destOrd="0" presId="urn:microsoft.com/office/officeart/2008/layout/AlternatingHexagons"/>
    <dgm:cxn modelId="{4220549D-8319-2E44-AD1F-1F7B77097394}" srcId="{85E5F5E0-D3D7-40A1-A0BC-C23F18EB0EC2}" destId="{D4EFB32D-F87F-764E-B566-7F89D53A1D4D}" srcOrd="0" destOrd="0" parTransId="{5D6B5DF2-4ED6-4344-960B-B938E905CC3E}" sibTransId="{F6332AA3-F2BC-B345-8E97-49D37953F895}"/>
    <dgm:cxn modelId="{16E962D5-9D6C-7845-8612-101669EDE427}" type="presOf" srcId="{D4EFB32D-F87F-764E-B566-7F89D53A1D4D}" destId="{2779DC60-DDE1-0746-BC87-22FBB324110F}" srcOrd="0" destOrd="0" presId="urn:microsoft.com/office/officeart/2008/layout/AlternatingHexagons"/>
    <dgm:cxn modelId="{E3AD29E1-0D0E-3E44-820E-2DDC742BE4E7}" type="presOf" srcId="{324CAE0D-8FFA-3848-B3B4-EF060EAD61D6}" destId="{FC4228D8-652A-0745-88DE-777123530A18}" srcOrd="0" destOrd="0" presId="urn:microsoft.com/office/officeart/2008/layout/AlternatingHexagons"/>
    <dgm:cxn modelId="{E29FBBEF-1B8B-454D-9CAA-15BBD483A77F}" type="presOf" srcId="{85E5F5E0-D3D7-40A1-A0BC-C23F18EB0EC2}" destId="{5F2D008F-D87E-EE45-9341-2066CA0134E9}" srcOrd="0" destOrd="0" presId="urn:microsoft.com/office/officeart/2008/layout/AlternatingHexagons"/>
    <dgm:cxn modelId="{B55AFB09-FE25-6041-979A-4969AF7025D1}" type="presParOf" srcId="{5F2D008F-D87E-EE45-9341-2066CA0134E9}" destId="{35723ABC-08AB-444B-8D50-B0DF4597F11A}" srcOrd="0" destOrd="0" presId="urn:microsoft.com/office/officeart/2008/layout/AlternatingHexagons"/>
    <dgm:cxn modelId="{DA80FA96-375F-7842-B387-EC0A0A99391D}" type="presParOf" srcId="{35723ABC-08AB-444B-8D50-B0DF4597F11A}" destId="{2779DC60-DDE1-0746-BC87-22FBB324110F}" srcOrd="0" destOrd="0" presId="urn:microsoft.com/office/officeart/2008/layout/AlternatingHexagons"/>
    <dgm:cxn modelId="{89B80709-E87F-FE45-B801-AEAA4FA38914}" type="presParOf" srcId="{35723ABC-08AB-444B-8D50-B0DF4597F11A}" destId="{11D8B55B-8598-AB4D-A7E8-C3AEC4123CE0}" srcOrd="1" destOrd="0" presId="urn:microsoft.com/office/officeart/2008/layout/AlternatingHexagons"/>
    <dgm:cxn modelId="{B00B593F-F72D-3249-9594-8A62655E3A9C}" type="presParOf" srcId="{35723ABC-08AB-444B-8D50-B0DF4597F11A}" destId="{3853D72B-7D4C-8745-9CE1-79D2D7AC26FC}" srcOrd="2" destOrd="0" presId="urn:microsoft.com/office/officeart/2008/layout/AlternatingHexagons"/>
    <dgm:cxn modelId="{14527C43-6418-AA47-92B8-0EBC48D54851}" type="presParOf" srcId="{35723ABC-08AB-444B-8D50-B0DF4597F11A}" destId="{A4E8B196-F5A2-BD41-8A29-E16D1450761C}" srcOrd="3" destOrd="0" presId="urn:microsoft.com/office/officeart/2008/layout/AlternatingHexagons"/>
    <dgm:cxn modelId="{0D9EE3C7-E1F6-BF47-96A1-4D896B81F86F}" type="presParOf" srcId="{35723ABC-08AB-444B-8D50-B0DF4597F11A}" destId="{4BBD5D36-8A3B-3B43-BBCE-FC72E7FDDCFC}" srcOrd="4" destOrd="0" presId="urn:microsoft.com/office/officeart/2008/layout/AlternatingHexagons"/>
    <dgm:cxn modelId="{5472FBC8-46DF-CA4D-8EFD-A463EA6E55DF}" type="presParOf" srcId="{5F2D008F-D87E-EE45-9341-2066CA0134E9}" destId="{3B1A31F3-FC26-3245-841E-C305BF17E94F}" srcOrd="1" destOrd="0" presId="urn:microsoft.com/office/officeart/2008/layout/AlternatingHexagons"/>
    <dgm:cxn modelId="{E53FC99C-0A8E-F749-8E11-1EF933413E3F}" type="presParOf" srcId="{5F2D008F-D87E-EE45-9341-2066CA0134E9}" destId="{4E39B26A-74FF-074C-BA2D-9B7BD1A2CF36}" srcOrd="2" destOrd="0" presId="urn:microsoft.com/office/officeart/2008/layout/AlternatingHexagons"/>
    <dgm:cxn modelId="{40E52E51-C59E-194E-A476-4791D3C7A51F}" type="presParOf" srcId="{4E39B26A-74FF-074C-BA2D-9B7BD1A2CF36}" destId="{7CD3A689-9A08-5E4A-8032-BC72E91B8A05}" srcOrd="0" destOrd="0" presId="urn:microsoft.com/office/officeart/2008/layout/AlternatingHexagons"/>
    <dgm:cxn modelId="{9910CE7C-5850-B544-9A13-6999078AA83A}" type="presParOf" srcId="{4E39B26A-74FF-074C-BA2D-9B7BD1A2CF36}" destId="{B5F3B601-D462-B543-83F2-815D8EE63F55}" srcOrd="1" destOrd="0" presId="urn:microsoft.com/office/officeart/2008/layout/AlternatingHexagons"/>
    <dgm:cxn modelId="{8C1D3D63-55DE-B74C-8C49-262E8566A793}" type="presParOf" srcId="{4E39B26A-74FF-074C-BA2D-9B7BD1A2CF36}" destId="{6E0424B8-05CF-7B44-BE24-6855BB5947F9}" srcOrd="2" destOrd="0" presId="urn:microsoft.com/office/officeart/2008/layout/AlternatingHexagons"/>
    <dgm:cxn modelId="{40BC69DC-4C1D-1441-960A-4E61886ED93B}" type="presParOf" srcId="{4E39B26A-74FF-074C-BA2D-9B7BD1A2CF36}" destId="{ACEE025E-CA2B-2043-BE58-249ACC2E6442}" srcOrd="3" destOrd="0" presId="urn:microsoft.com/office/officeart/2008/layout/AlternatingHexagons"/>
    <dgm:cxn modelId="{91F10EFB-F6B1-9742-9F32-A57CE580388F}" type="presParOf" srcId="{4E39B26A-74FF-074C-BA2D-9B7BD1A2CF36}" destId="{1D66DA77-8653-124A-BE12-144A7547F617}" srcOrd="4" destOrd="0" presId="urn:microsoft.com/office/officeart/2008/layout/AlternatingHexagons"/>
    <dgm:cxn modelId="{C743AF10-DD5C-BA47-8C42-00D169D64421}" type="presParOf" srcId="{5F2D008F-D87E-EE45-9341-2066CA0134E9}" destId="{EE9B084A-2EE0-124F-B250-9329EA9C324B}" srcOrd="3" destOrd="0" presId="urn:microsoft.com/office/officeart/2008/layout/AlternatingHexagons"/>
    <dgm:cxn modelId="{BFF4D1C1-1FC1-0141-B138-5B206B3BEF46}" type="presParOf" srcId="{5F2D008F-D87E-EE45-9341-2066CA0134E9}" destId="{BDAA08D1-BF3E-114C-B636-BE41BBA2D0FC}" srcOrd="4" destOrd="0" presId="urn:microsoft.com/office/officeart/2008/layout/AlternatingHexagons"/>
    <dgm:cxn modelId="{A331776B-F144-CF46-ABDF-74CB2702BEA3}" type="presParOf" srcId="{BDAA08D1-BF3E-114C-B636-BE41BBA2D0FC}" destId="{FC4228D8-652A-0745-88DE-777123530A18}" srcOrd="0" destOrd="0" presId="urn:microsoft.com/office/officeart/2008/layout/AlternatingHexagons"/>
    <dgm:cxn modelId="{A49B06E5-44EE-6C48-AC4E-7CEB9FF96F8E}" type="presParOf" srcId="{BDAA08D1-BF3E-114C-B636-BE41BBA2D0FC}" destId="{89472BE6-6953-7848-9EC8-6B42AAC9ED5A}" srcOrd="1" destOrd="0" presId="urn:microsoft.com/office/officeart/2008/layout/AlternatingHexagons"/>
    <dgm:cxn modelId="{618DF670-9B4D-4F46-A493-A89E834C46CE}" type="presParOf" srcId="{BDAA08D1-BF3E-114C-B636-BE41BBA2D0FC}" destId="{B1366EE2-15B1-D54C-AFCC-1C3C2EB9EBB1}" srcOrd="2" destOrd="0" presId="urn:microsoft.com/office/officeart/2008/layout/AlternatingHexagons"/>
    <dgm:cxn modelId="{62C568F5-0483-4048-BF6E-2F274E7F8552}" type="presParOf" srcId="{BDAA08D1-BF3E-114C-B636-BE41BBA2D0FC}" destId="{E8D9A7C8-B4D2-C641-A24D-DA05935C1570}" srcOrd="3" destOrd="0" presId="urn:microsoft.com/office/officeart/2008/layout/AlternatingHexagons"/>
    <dgm:cxn modelId="{483A7EFB-F75D-0947-9410-99956C4330B5}" type="presParOf" srcId="{BDAA08D1-BF3E-114C-B636-BE41BBA2D0FC}" destId="{1FAC89A8-014C-044E-8DD0-4FA8935E0FF6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E5F5E0-D3D7-40A1-A0BC-C23F18EB0EC2}" type="doc">
      <dgm:prSet loTypeId="urn:microsoft.com/office/officeart/2008/layout/AlternatingHexagons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FB32D-F87F-764E-B566-7F89D53A1D4D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2800" dirty="0"/>
            <a:t>Trust Automatic Checks</a:t>
          </a:r>
        </a:p>
      </dgm:t>
    </dgm:pt>
    <dgm:pt modelId="{5D6B5DF2-4ED6-4344-960B-B938E905CC3E}" type="parTrans" cxnId="{4220549D-8319-2E44-AD1F-1F7B77097394}">
      <dgm:prSet/>
      <dgm:spPr/>
      <dgm:t>
        <a:bodyPr/>
        <a:lstStyle/>
        <a:p>
          <a:endParaRPr lang="en-GB"/>
        </a:p>
      </dgm:t>
    </dgm:pt>
    <dgm:pt modelId="{F6332AA3-F2BC-B345-8E97-49D37953F895}" type="sibTrans" cxnId="{4220549D-8319-2E44-AD1F-1F7B77097394}">
      <dgm:prSet/>
      <dgm:spPr/>
      <dgm:t>
        <a:bodyPr/>
        <a:lstStyle/>
        <a:p>
          <a:endParaRPr lang="en-GB" dirty="0"/>
        </a:p>
      </dgm:t>
    </dgm:pt>
    <dgm:pt modelId="{165BB957-22C0-8E48-8D6B-9A983568B087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2500" dirty="0"/>
            <a:t>Zero-downtime D</a:t>
          </a:r>
          <a:r>
            <a:rPr lang="en-GB" sz="2800" dirty="0"/>
            <a:t>eployment</a:t>
          </a:r>
          <a:endParaRPr lang="en-GB" sz="2500" dirty="0"/>
        </a:p>
      </dgm:t>
    </dgm:pt>
    <dgm:pt modelId="{B079A691-DD27-414B-896A-A8AC0B09215C}" type="parTrans" cxnId="{9119035F-3652-2E45-97C9-614C6A3900F0}">
      <dgm:prSet/>
      <dgm:spPr/>
      <dgm:t>
        <a:bodyPr/>
        <a:lstStyle/>
        <a:p>
          <a:endParaRPr lang="en-GB"/>
        </a:p>
      </dgm:t>
    </dgm:pt>
    <dgm:pt modelId="{1B6733CB-C7A0-664D-8081-630789C80C4F}" type="sibTrans" cxnId="{9119035F-3652-2E45-97C9-614C6A3900F0}">
      <dgm:prSet/>
      <dgm:spPr/>
      <dgm:t>
        <a:bodyPr/>
        <a:lstStyle/>
        <a:p>
          <a:endParaRPr lang="en-GB"/>
        </a:p>
      </dgm:t>
    </dgm:pt>
    <dgm:pt modelId="{324CAE0D-8FFA-3848-B3B4-EF060EAD61D6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2800" dirty="0"/>
            <a:t>Backward</a:t>
          </a:r>
          <a:r>
            <a:rPr lang="en-GB" sz="2500" dirty="0"/>
            <a:t> Compatibility</a:t>
          </a:r>
        </a:p>
      </dgm:t>
    </dgm:pt>
    <dgm:pt modelId="{28817909-D502-554A-91A6-4A2E026BFD35}" type="parTrans" cxnId="{2AA08A46-A731-F34B-9D80-421BB521B7FA}">
      <dgm:prSet/>
      <dgm:spPr/>
      <dgm:t>
        <a:bodyPr/>
        <a:lstStyle/>
        <a:p>
          <a:endParaRPr lang="en-GB"/>
        </a:p>
      </dgm:t>
    </dgm:pt>
    <dgm:pt modelId="{22477080-F64F-8F4A-8BAE-762697F71A00}" type="sibTrans" cxnId="{2AA08A46-A731-F34B-9D80-421BB521B7FA}">
      <dgm:prSet/>
      <dgm:spPr/>
      <dgm:t>
        <a:bodyPr/>
        <a:lstStyle/>
        <a:p>
          <a:endParaRPr lang="en-GB"/>
        </a:p>
      </dgm:t>
    </dgm:pt>
    <dgm:pt modelId="{5F2D008F-D87E-EE45-9341-2066CA0134E9}" type="pres">
      <dgm:prSet presAssocID="{85E5F5E0-D3D7-40A1-A0BC-C23F18EB0EC2}" presName="Name0" presStyleCnt="0">
        <dgm:presLayoutVars>
          <dgm:chMax/>
          <dgm:chPref/>
          <dgm:dir/>
          <dgm:animLvl val="lvl"/>
        </dgm:presLayoutVars>
      </dgm:prSet>
      <dgm:spPr/>
    </dgm:pt>
    <dgm:pt modelId="{35723ABC-08AB-444B-8D50-B0DF4597F11A}" type="pres">
      <dgm:prSet presAssocID="{D4EFB32D-F87F-764E-B566-7F89D53A1D4D}" presName="composite" presStyleCnt="0"/>
      <dgm:spPr/>
    </dgm:pt>
    <dgm:pt modelId="{2779DC60-DDE1-0746-BC87-22FBB324110F}" type="pres">
      <dgm:prSet presAssocID="{D4EFB32D-F87F-764E-B566-7F89D53A1D4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11D8B55B-8598-AB4D-A7E8-C3AEC4123CE0}" type="pres">
      <dgm:prSet presAssocID="{D4EFB32D-F87F-764E-B566-7F89D53A1D4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853D72B-7D4C-8745-9CE1-79D2D7AC26FC}" type="pres">
      <dgm:prSet presAssocID="{D4EFB32D-F87F-764E-B566-7F89D53A1D4D}" presName="BalanceSpacing" presStyleCnt="0"/>
      <dgm:spPr/>
    </dgm:pt>
    <dgm:pt modelId="{A4E8B196-F5A2-BD41-8A29-E16D1450761C}" type="pres">
      <dgm:prSet presAssocID="{D4EFB32D-F87F-764E-B566-7F89D53A1D4D}" presName="BalanceSpacing1" presStyleCnt="0"/>
      <dgm:spPr/>
    </dgm:pt>
    <dgm:pt modelId="{4BBD5D36-8A3B-3B43-BBCE-FC72E7FDDCFC}" type="pres">
      <dgm:prSet presAssocID="{F6332AA3-F2BC-B345-8E97-49D37953F895}" presName="Accent1Text" presStyleLbl="node1" presStyleIdx="1" presStyleCnt="6" custLinFactNeighborX="871" custLinFactNeighborY="265"/>
      <dgm:spPr/>
    </dgm:pt>
    <dgm:pt modelId="{3B1A31F3-FC26-3245-841E-C305BF17E94F}" type="pres">
      <dgm:prSet presAssocID="{F6332AA3-F2BC-B345-8E97-49D37953F895}" presName="spaceBetweenRectangles" presStyleCnt="0"/>
      <dgm:spPr/>
    </dgm:pt>
    <dgm:pt modelId="{4E39B26A-74FF-074C-BA2D-9B7BD1A2CF36}" type="pres">
      <dgm:prSet presAssocID="{165BB957-22C0-8E48-8D6B-9A983568B087}" presName="composite" presStyleCnt="0"/>
      <dgm:spPr/>
    </dgm:pt>
    <dgm:pt modelId="{7CD3A689-9A08-5E4A-8032-BC72E91B8A05}" type="pres">
      <dgm:prSet presAssocID="{165BB957-22C0-8E48-8D6B-9A983568B08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B5F3B601-D462-B543-83F2-815D8EE63F55}" type="pres">
      <dgm:prSet presAssocID="{165BB957-22C0-8E48-8D6B-9A983568B08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E0424B8-05CF-7B44-BE24-6855BB5947F9}" type="pres">
      <dgm:prSet presAssocID="{165BB957-22C0-8E48-8D6B-9A983568B087}" presName="BalanceSpacing" presStyleCnt="0"/>
      <dgm:spPr/>
    </dgm:pt>
    <dgm:pt modelId="{ACEE025E-CA2B-2043-BE58-249ACC2E6442}" type="pres">
      <dgm:prSet presAssocID="{165BB957-22C0-8E48-8D6B-9A983568B087}" presName="BalanceSpacing1" presStyleCnt="0"/>
      <dgm:spPr/>
    </dgm:pt>
    <dgm:pt modelId="{1D66DA77-8653-124A-BE12-144A7547F617}" type="pres">
      <dgm:prSet presAssocID="{1B6733CB-C7A0-664D-8081-630789C80C4F}" presName="Accent1Text" presStyleLbl="node1" presStyleIdx="3" presStyleCnt="6"/>
      <dgm:spPr/>
    </dgm:pt>
    <dgm:pt modelId="{EE9B084A-2EE0-124F-B250-9329EA9C324B}" type="pres">
      <dgm:prSet presAssocID="{1B6733CB-C7A0-664D-8081-630789C80C4F}" presName="spaceBetweenRectangles" presStyleCnt="0"/>
      <dgm:spPr/>
    </dgm:pt>
    <dgm:pt modelId="{BDAA08D1-BF3E-114C-B636-BE41BBA2D0FC}" type="pres">
      <dgm:prSet presAssocID="{324CAE0D-8FFA-3848-B3B4-EF060EAD61D6}" presName="composite" presStyleCnt="0"/>
      <dgm:spPr/>
    </dgm:pt>
    <dgm:pt modelId="{FC4228D8-652A-0745-88DE-777123530A18}" type="pres">
      <dgm:prSet presAssocID="{324CAE0D-8FFA-3848-B3B4-EF060EAD61D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9472BE6-6953-7848-9EC8-6B42AAC9ED5A}" type="pres">
      <dgm:prSet presAssocID="{324CAE0D-8FFA-3848-B3B4-EF060EAD61D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1366EE2-15B1-D54C-AFCC-1C3C2EB9EBB1}" type="pres">
      <dgm:prSet presAssocID="{324CAE0D-8FFA-3848-B3B4-EF060EAD61D6}" presName="BalanceSpacing" presStyleCnt="0"/>
      <dgm:spPr/>
    </dgm:pt>
    <dgm:pt modelId="{E8D9A7C8-B4D2-C641-A24D-DA05935C1570}" type="pres">
      <dgm:prSet presAssocID="{324CAE0D-8FFA-3848-B3B4-EF060EAD61D6}" presName="BalanceSpacing1" presStyleCnt="0"/>
      <dgm:spPr/>
    </dgm:pt>
    <dgm:pt modelId="{1FAC89A8-014C-044E-8DD0-4FA8935E0FF6}" type="pres">
      <dgm:prSet presAssocID="{22477080-F64F-8F4A-8BAE-762697F71A00}" presName="Accent1Text" presStyleLbl="node1" presStyleIdx="5" presStyleCnt="6"/>
      <dgm:spPr/>
    </dgm:pt>
  </dgm:ptLst>
  <dgm:cxnLst>
    <dgm:cxn modelId="{64652B0E-1059-1644-963B-BBE60E2C0CF1}" type="presOf" srcId="{22477080-F64F-8F4A-8BAE-762697F71A00}" destId="{1FAC89A8-014C-044E-8DD0-4FA8935E0FF6}" srcOrd="0" destOrd="0" presId="urn:microsoft.com/office/officeart/2008/layout/AlternatingHexagons"/>
    <dgm:cxn modelId="{A8B8EF39-EA9A-004D-A28E-A3E926BF60C9}" type="presOf" srcId="{1B6733CB-C7A0-664D-8081-630789C80C4F}" destId="{1D66DA77-8653-124A-BE12-144A7547F617}" srcOrd="0" destOrd="0" presId="urn:microsoft.com/office/officeart/2008/layout/AlternatingHexagons"/>
    <dgm:cxn modelId="{2AA08A46-A731-F34B-9D80-421BB521B7FA}" srcId="{85E5F5E0-D3D7-40A1-A0BC-C23F18EB0EC2}" destId="{324CAE0D-8FFA-3848-B3B4-EF060EAD61D6}" srcOrd="2" destOrd="0" parTransId="{28817909-D502-554A-91A6-4A2E026BFD35}" sibTransId="{22477080-F64F-8F4A-8BAE-762697F71A00}"/>
    <dgm:cxn modelId="{27E08B48-8ACA-E04A-9A04-889C4EC14E37}" type="presOf" srcId="{165BB957-22C0-8E48-8D6B-9A983568B087}" destId="{7CD3A689-9A08-5E4A-8032-BC72E91B8A05}" srcOrd="0" destOrd="0" presId="urn:microsoft.com/office/officeart/2008/layout/AlternatingHexagons"/>
    <dgm:cxn modelId="{9119035F-3652-2E45-97C9-614C6A3900F0}" srcId="{85E5F5E0-D3D7-40A1-A0BC-C23F18EB0EC2}" destId="{165BB957-22C0-8E48-8D6B-9A983568B087}" srcOrd="1" destOrd="0" parTransId="{B079A691-DD27-414B-896A-A8AC0B09215C}" sibTransId="{1B6733CB-C7A0-664D-8081-630789C80C4F}"/>
    <dgm:cxn modelId="{55E9EE8D-B006-514E-9292-9A7B90825973}" type="presOf" srcId="{F6332AA3-F2BC-B345-8E97-49D37953F895}" destId="{4BBD5D36-8A3B-3B43-BBCE-FC72E7FDDCFC}" srcOrd="0" destOrd="0" presId="urn:microsoft.com/office/officeart/2008/layout/AlternatingHexagons"/>
    <dgm:cxn modelId="{4220549D-8319-2E44-AD1F-1F7B77097394}" srcId="{85E5F5E0-D3D7-40A1-A0BC-C23F18EB0EC2}" destId="{D4EFB32D-F87F-764E-B566-7F89D53A1D4D}" srcOrd="0" destOrd="0" parTransId="{5D6B5DF2-4ED6-4344-960B-B938E905CC3E}" sibTransId="{F6332AA3-F2BC-B345-8E97-49D37953F895}"/>
    <dgm:cxn modelId="{16E962D5-9D6C-7845-8612-101669EDE427}" type="presOf" srcId="{D4EFB32D-F87F-764E-B566-7F89D53A1D4D}" destId="{2779DC60-DDE1-0746-BC87-22FBB324110F}" srcOrd="0" destOrd="0" presId="urn:microsoft.com/office/officeart/2008/layout/AlternatingHexagons"/>
    <dgm:cxn modelId="{E3AD29E1-0D0E-3E44-820E-2DDC742BE4E7}" type="presOf" srcId="{324CAE0D-8FFA-3848-B3B4-EF060EAD61D6}" destId="{FC4228D8-652A-0745-88DE-777123530A18}" srcOrd="0" destOrd="0" presId="urn:microsoft.com/office/officeart/2008/layout/AlternatingHexagons"/>
    <dgm:cxn modelId="{E29FBBEF-1B8B-454D-9CAA-15BBD483A77F}" type="presOf" srcId="{85E5F5E0-D3D7-40A1-A0BC-C23F18EB0EC2}" destId="{5F2D008F-D87E-EE45-9341-2066CA0134E9}" srcOrd="0" destOrd="0" presId="urn:microsoft.com/office/officeart/2008/layout/AlternatingHexagons"/>
    <dgm:cxn modelId="{B55AFB09-FE25-6041-979A-4969AF7025D1}" type="presParOf" srcId="{5F2D008F-D87E-EE45-9341-2066CA0134E9}" destId="{35723ABC-08AB-444B-8D50-B0DF4597F11A}" srcOrd="0" destOrd="0" presId="urn:microsoft.com/office/officeart/2008/layout/AlternatingHexagons"/>
    <dgm:cxn modelId="{DA80FA96-375F-7842-B387-EC0A0A99391D}" type="presParOf" srcId="{35723ABC-08AB-444B-8D50-B0DF4597F11A}" destId="{2779DC60-DDE1-0746-BC87-22FBB324110F}" srcOrd="0" destOrd="0" presId="urn:microsoft.com/office/officeart/2008/layout/AlternatingHexagons"/>
    <dgm:cxn modelId="{89B80709-E87F-FE45-B801-AEAA4FA38914}" type="presParOf" srcId="{35723ABC-08AB-444B-8D50-B0DF4597F11A}" destId="{11D8B55B-8598-AB4D-A7E8-C3AEC4123CE0}" srcOrd="1" destOrd="0" presId="urn:microsoft.com/office/officeart/2008/layout/AlternatingHexagons"/>
    <dgm:cxn modelId="{B00B593F-F72D-3249-9594-8A62655E3A9C}" type="presParOf" srcId="{35723ABC-08AB-444B-8D50-B0DF4597F11A}" destId="{3853D72B-7D4C-8745-9CE1-79D2D7AC26FC}" srcOrd="2" destOrd="0" presId="urn:microsoft.com/office/officeart/2008/layout/AlternatingHexagons"/>
    <dgm:cxn modelId="{14527C43-6418-AA47-92B8-0EBC48D54851}" type="presParOf" srcId="{35723ABC-08AB-444B-8D50-B0DF4597F11A}" destId="{A4E8B196-F5A2-BD41-8A29-E16D1450761C}" srcOrd="3" destOrd="0" presId="urn:microsoft.com/office/officeart/2008/layout/AlternatingHexagons"/>
    <dgm:cxn modelId="{0D9EE3C7-E1F6-BF47-96A1-4D896B81F86F}" type="presParOf" srcId="{35723ABC-08AB-444B-8D50-B0DF4597F11A}" destId="{4BBD5D36-8A3B-3B43-BBCE-FC72E7FDDCFC}" srcOrd="4" destOrd="0" presId="urn:microsoft.com/office/officeart/2008/layout/AlternatingHexagons"/>
    <dgm:cxn modelId="{5472FBC8-46DF-CA4D-8EFD-A463EA6E55DF}" type="presParOf" srcId="{5F2D008F-D87E-EE45-9341-2066CA0134E9}" destId="{3B1A31F3-FC26-3245-841E-C305BF17E94F}" srcOrd="1" destOrd="0" presId="urn:microsoft.com/office/officeart/2008/layout/AlternatingHexagons"/>
    <dgm:cxn modelId="{E53FC99C-0A8E-F749-8E11-1EF933413E3F}" type="presParOf" srcId="{5F2D008F-D87E-EE45-9341-2066CA0134E9}" destId="{4E39B26A-74FF-074C-BA2D-9B7BD1A2CF36}" srcOrd="2" destOrd="0" presId="urn:microsoft.com/office/officeart/2008/layout/AlternatingHexagons"/>
    <dgm:cxn modelId="{40E52E51-C59E-194E-A476-4791D3C7A51F}" type="presParOf" srcId="{4E39B26A-74FF-074C-BA2D-9B7BD1A2CF36}" destId="{7CD3A689-9A08-5E4A-8032-BC72E91B8A05}" srcOrd="0" destOrd="0" presId="urn:microsoft.com/office/officeart/2008/layout/AlternatingHexagons"/>
    <dgm:cxn modelId="{9910CE7C-5850-B544-9A13-6999078AA83A}" type="presParOf" srcId="{4E39B26A-74FF-074C-BA2D-9B7BD1A2CF36}" destId="{B5F3B601-D462-B543-83F2-815D8EE63F55}" srcOrd="1" destOrd="0" presId="urn:microsoft.com/office/officeart/2008/layout/AlternatingHexagons"/>
    <dgm:cxn modelId="{8C1D3D63-55DE-B74C-8C49-262E8566A793}" type="presParOf" srcId="{4E39B26A-74FF-074C-BA2D-9B7BD1A2CF36}" destId="{6E0424B8-05CF-7B44-BE24-6855BB5947F9}" srcOrd="2" destOrd="0" presId="urn:microsoft.com/office/officeart/2008/layout/AlternatingHexagons"/>
    <dgm:cxn modelId="{40BC69DC-4C1D-1441-960A-4E61886ED93B}" type="presParOf" srcId="{4E39B26A-74FF-074C-BA2D-9B7BD1A2CF36}" destId="{ACEE025E-CA2B-2043-BE58-249ACC2E6442}" srcOrd="3" destOrd="0" presId="urn:microsoft.com/office/officeart/2008/layout/AlternatingHexagons"/>
    <dgm:cxn modelId="{91F10EFB-F6B1-9742-9F32-A57CE580388F}" type="presParOf" srcId="{4E39B26A-74FF-074C-BA2D-9B7BD1A2CF36}" destId="{1D66DA77-8653-124A-BE12-144A7547F617}" srcOrd="4" destOrd="0" presId="urn:microsoft.com/office/officeart/2008/layout/AlternatingHexagons"/>
    <dgm:cxn modelId="{C743AF10-DD5C-BA47-8C42-00D169D64421}" type="presParOf" srcId="{5F2D008F-D87E-EE45-9341-2066CA0134E9}" destId="{EE9B084A-2EE0-124F-B250-9329EA9C324B}" srcOrd="3" destOrd="0" presId="urn:microsoft.com/office/officeart/2008/layout/AlternatingHexagons"/>
    <dgm:cxn modelId="{BFF4D1C1-1FC1-0141-B138-5B206B3BEF46}" type="presParOf" srcId="{5F2D008F-D87E-EE45-9341-2066CA0134E9}" destId="{BDAA08D1-BF3E-114C-B636-BE41BBA2D0FC}" srcOrd="4" destOrd="0" presId="urn:microsoft.com/office/officeart/2008/layout/AlternatingHexagons"/>
    <dgm:cxn modelId="{A331776B-F144-CF46-ABDF-74CB2702BEA3}" type="presParOf" srcId="{BDAA08D1-BF3E-114C-B636-BE41BBA2D0FC}" destId="{FC4228D8-652A-0745-88DE-777123530A18}" srcOrd="0" destOrd="0" presId="urn:microsoft.com/office/officeart/2008/layout/AlternatingHexagons"/>
    <dgm:cxn modelId="{A49B06E5-44EE-6C48-AC4E-7CEB9FF96F8E}" type="presParOf" srcId="{BDAA08D1-BF3E-114C-B636-BE41BBA2D0FC}" destId="{89472BE6-6953-7848-9EC8-6B42AAC9ED5A}" srcOrd="1" destOrd="0" presId="urn:microsoft.com/office/officeart/2008/layout/AlternatingHexagons"/>
    <dgm:cxn modelId="{618DF670-9B4D-4F46-A493-A89E834C46CE}" type="presParOf" srcId="{BDAA08D1-BF3E-114C-B636-BE41BBA2D0FC}" destId="{B1366EE2-15B1-D54C-AFCC-1C3C2EB9EBB1}" srcOrd="2" destOrd="0" presId="urn:microsoft.com/office/officeart/2008/layout/AlternatingHexagons"/>
    <dgm:cxn modelId="{62C568F5-0483-4048-BF6E-2F274E7F8552}" type="presParOf" srcId="{BDAA08D1-BF3E-114C-B636-BE41BBA2D0FC}" destId="{E8D9A7C8-B4D2-C641-A24D-DA05935C1570}" srcOrd="3" destOrd="0" presId="urn:microsoft.com/office/officeart/2008/layout/AlternatingHexagons"/>
    <dgm:cxn modelId="{483A7EFB-F75D-0947-9410-99956C4330B5}" type="presParOf" srcId="{BDAA08D1-BF3E-114C-B636-BE41BBA2D0FC}" destId="{1FAC89A8-014C-044E-8DD0-4FA8935E0FF6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E5F5E0-D3D7-40A1-A0BC-C23F18EB0EC2}" type="doc">
      <dgm:prSet loTypeId="urn:microsoft.com/office/officeart/2008/layout/AlternatingHexagons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FB32D-F87F-764E-B566-7F89D53A1D4D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2800" dirty="0"/>
            <a:t>Trust Automatic Checks</a:t>
          </a:r>
        </a:p>
      </dgm:t>
    </dgm:pt>
    <dgm:pt modelId="{5D6B5DF2-4ED6-4344-960B-B938E905CC3E}" type="parTrans" cxnId="{4220549D-8319-2E44-AD1F-1F7B77097394}">
      <dgm:prSet/>
      <dgm:spPr/>
      <dgm:t>
        <a:bodyPr/>
        <a:lstStyle/>
        <a:p>
          <a:endParaRPr lang="en-GB"/>
        </a:p>
      </dgm:t>
    </dgm:pt>
    <dgm:pt modelId="{F6332AA3-F2BC-B345-8E97-49D37953F895}" type="sibTrans" cxnId="{4220549D-8319-2E44-AD1F-1F7B77097394}">
      <dgm:prSet/>
      <dgm:spPr/>
      <dgm:t>
        <a:bodyPr/>
        <a:lstStyle/>
        <a:p>
          <a:endParaRPr lang="en-GB" dirty="0"/>
        </a:p>
      </dgm:t>
    </dgm:pt>
    <dgm:pt modelId="{165BB957-22C0-8E48-8D6B-9A983568B087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2500" dirty="0"/>
            <a:t>Zero-downtime D</a:t>
          </a:r>
          <a:r>
            <a:rPr lang="en-GB" sz="2800" dirty="0"/>
            <a:t>eployment</a:t>
          </a:r>
          <a:endParaRPr lang="en-GB" sz="2500" dirty="0"/>
        </a:p>
      </dgm:t>
    </dgm:pt>
    <dgm:pt modelId="{B079A691-DD27-414B-896A-A8AC0B09215C}" type="parTrans" cxnId="{9119035F-3652-2E45-97C9-614C6A3900F0}">
      <dgm:prSet/>
      <dgm:spPr/>
      <dgm:t>
        <a:bodyPr/>
        <a:lstStyle/>
        <a:p>
          <a:endParaRPr lang="en-GB"/>
        </a:p>
      </dgm:t>
    </dgm:pt>
    <dgm:pt modelId="{1B6733CB-C7A0-664D-8081-630789C80C4F}" type="sibTrans" cxnId="{9119035F-3652-2E45-97C9-614C6A3900F0}">
      <dgm:prSet/>
      <dgm:spPr/>
      <dgm:t>
        <a:bodyPr/>
        <a:lstStyle/>
        <a:p>
          <a:endParaRPr lang="en-GB"/>
        </a:p>
      </dgm:t>
    </dgm:pt>
    <dgm:pt modelId="{324CAE0D-8FFA-3848-B3B4-EF060EAD61D6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2800" dirty="0"/>
            <a:t>Backward</a:t>
          </a:r>
          <a:r>
            <a:rPr lang="en-GB" sz="2500" dirty="0"/>
            <a:t> Compatibility</a:t>
          </a:r>
        </a:p>
      </dgm:t>
    </dgm:pt>
    <dgm:pt modelId="{28817909-D502-554A-91A6-4A2E026BFD35}" type="parTrans" cxnId="{2AA08A46-A731-F34B-9D80-421BB521B7FA}">
      <dgm:prSet/>
      <dgm:spPr/>
      <dgm:t>
        <a:bodyPr/>
        <a:lstStyle/>
        <a:p>
          <a:endParaRPr lang="en-GB"/>
        </a:p>
      </dgm:t>
    </dgm:pt>
    <dgm:pt modelId="{22477080-F64F-8F4A-8BAE-762697F71A00}" type="sibTrans" cxnId="{2AA08A46-A731-F34B-9D80-421BB521B7FA}">
      <dgm:prSet/>
      <dgm:spPr/>
      <dgm:t>
        <a:bodyPr/>
        <a:lstStyle/>
        <a:p>
          <a:endParaRPr lang="en-GB"/>
        </a:p>
      </dgm:t>
    </dgm:pt>
    <dgm:pt modelId="{5F2D008F-D87E-EE45-9341-2066CA0134E9}" type="pres">
      <dgm:prSet presAssocID="{85E5F5E0-D3D7-40A1-A0BC-C23F18EB0EC2}" presName="Name0" presStyleCnt="0">
        <dgm:presLayoutVars>
          <dgm:chMax/>
          <dgm:chPref/>
          <dgm:dir/>
          <dgm:animLvl val="lvl"/>
        </dgm:presLayoutVars>
      </dgm:prSet>
      <dgm:spPr/>
    </dgm:pt>
    <dgm:pt modelId="{35723ABC-08AB-444B-8D50-B0DF4597F11A}" type="pres">
      <dgm:prSet presAssocID="{D4EFB32D-F87F-764E-B566-7F89D53A1D4D}" presName="composite" presStyleCnt="0"/>
      <dgm:spPr/>
    </dgm:pt>
    <dgm:pt modelId="{2779DC60-DDE1-0746-BC87-22FBB324110F}" type="pres">
      <dgm:prSet presAssocID="{D4EFB32D-F87F-764E-B566-7F89D53A1D4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11D8B55B-8598-AB4D-A7E8-C3AEC4123CE0}" type="pres">
      <dgm:prSet presAssocID="{D4EFB32D-F87F-764E-B566-7F89D53A1D4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853D72B-7D4C-8745-9CE1-79D2D7AC26FC}" type="pres">
      <dgm:prSet presAssocID="{D4EFB32D-F87F-764E-B566-7F89D53A1D4D}" presName="BalanceSpacing" presStyleCnt="0"/>
      <dgm:spPr/>
    </dgm:pt>
    <dgm:pt modelId="{A4E8B196-F5A2-BD41-8A29-E16D1450761C}" type="pres">
      <dgm:prSet presAssocID="{D4EFB32D-F87F-764E-B566-7F89D53A1D4D}" presName="BalanceSpacing1" presStyleCnt="0"/>
      <dgm:spPr/>
    </dgm:pt>
    <dgm:pt modelId="{4BBD5D36-8A3B-3B43-BBCE-FC72E7FDDCFC}" type="pres">
      <dgm:prSet presAssocID="{F6332AA3-F2BC-B345-8E97-49D37953F895}" presName="Accent1Text" presStyleLbl="node1" presStyleIdx="1" presStyleCnt="6" custLinFactNeighborX="871" custLinFactNeighborY="265"/>
      <dgm:spPr/>
    </dgm:pt>
    <dgm:pt modelId="{3B1A31F3-FC26-3245-841E-C305BF17E94F}" type="pres">
      <dgm:prSet presAssocID="{F6332AA3-F2BC-B345-8E97-49D37953F895}" presName="spaceBetweenRectangles" presStyleCnt="0"/>
      <dgm:spPr/>
    </dgm:pt>
    <dgm:pt modelId="{4E39B26A-74FF-074C-BA2D-9B7BD1A2CF36}" type="pres">
      <dgm:prSet presAssocID="{165BB957-22C0-8E48-8D6B-9A983568B087}" presName="composite" presStyleCnt="0"/>
      <dgm:spPr/>
    </dgm:pt>
    <dgm:pt modelId="{7CD3A689-9A08-5E4A-8032-BC72E91B8A05}" type="pres">
      <dgm:prSet presAssocID="{165BB957-22C0-8E48-8D6B-9A983568B08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B5F3B601-D462-B543-83F2-815D8EE63F55}" type="pres">
      <dgm:prSet presAssocID="{165BB957-22C0-8E48-8D6B-9A983568B08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E0424B8-05CF-7B44-BE24-6855BB5947F9}" type="pres">
      <dgm:prSet presAssocID="{165BB957-22C0-8E48-8D6B-9A983568B087}" presName="BalanceSpacing" presStyleCnt="0"/>
      <dgm:spPr/>
    </dgm:pt>
    <dgm:pt modelId="{ACEE025E-CA2B-2043-BE58-249ACC2E6442}" type="pres">
      <dgm:prSet presAssocID="{165BB957-22C0-8E48-8D6B-9A983568B087}" presName="BalanceSpacing1" presStyleCnt="0"/>
      <dgm:spPr/>
    </dgm:pt>
    <dgm:pt modelId="{1D66DA77-8653-124A-BE12-144A7547F617}" type="pres">
      <dgm:prSet presAssocID="{1B6733CB-C7A0-664D-8081-630789C80C4F}" presName="Accent1Text" presStyleLbl="node1" presStyleIdx="3" presStyleCnt="6"/>
      <dgm:spPr/>
    </dgm:pt>
    <dgm:pt modelId="{EE9B084A-2EE0-124F-B250-9329EA9C324B}" type="pres">
      <dgm:prSet presAssocID="{1B6733CB-C7A0-664D-8081-630789C80C4F}" presName="spaceBetweenRectangles" presStyleCnt="0"/>
      <dgm:spPr/>
    </dgm:pt>
    <dgm:pt modelId="{BDAA08D1-BF3E-114C-B636-BE41BBA2D0FC}" type="pres">
      <dgm:prSet presAssocID="{324CAE0D-8FFA-3848-B3B4-EF060EAD61D6}" presName="composite" presStyleCnt="0"/>
      <dgm:spPr/>
    </dgm:pt>
    <dgm:pt modelId="{FC4228D8-652A-0745-88DE-777123530A18}" type="pres">
      <dgm:prSet presAssocID="{324CAE0D-8FFA-3848-B3B4-EF060EAD61D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9472BE6-6953-7848-9EC8-6B42AAC9ED5A}" type="pres">
      <dgm:prSet presAssocID="{324CAE0D-8FFA-3848-B3B4-EF060EAD61D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1366EE2-15B1-D54C-AFCC-1C3C2EB9EBB1}" type="pres">
      <dgm:prSet presAssocID="{324CAE0D-8FFA-3848-B3B4-EF060EAD61D6}" presName="BalanceSpacing" presStyleCnt="0"/>
      <dgm:spPr/>
    </dgm:pt>
    <dgm:pt modelId="{E8D9A7C8-B4D2-C641-A24D-DA05935C1570}" type="pres">
      <dgm:prSet presAssocID="{324CAE0D-8FFA-3848-B3B4-EF060EAD61D6}" presName="BalanceSpacing1" presStyleCnt="0"/>
      <dgm:spPr/>
    </dgm:pt>
    <dgm:pt modelId="{1FAC89A8-014C-044E-8DD0-4FA8935E0FF6}" type="pres">
      <dgm:prSet presAssocID="{22477080-F64F-8F4A-8BAE-762697F71A00}" presName="Accent1Text" presStyleLbl="node1" presStyleIdx="5" presStyleCnt="6"/>
      <dgm:spPr/>
    </dgm:pt>
  </dgm:ptLst>
  <dgm:cxnLst>
    <dgm:cxn modelId="{64652B0E-1059-1644-963B-BBE60E2C0CF1}" type="presOf" srcId="{22477080-F64F-8F4A-8BAE-762697F71A00}" destId="{1FAC89A8-014C-044E-8DD0-4FA8935E0FF6}" srcOrd="0" destOrd="0" presId="urn:microsoft.com/office/officeart/2008/layout/AlternatingHexagons"/>
    <dgm:cxn modelId="{A8B8EF39-EA9A-004D-A28E-A3E926BF60C9}" type="presOf" srcId="{1B6733CB-C7A0-664D-8081-630789C80C4F}" destId="{1D66DA77-8653-124A-BE12-144A7547F617}" srcOrd="0" destOrd="0" presId="urn:microsoft.com/office/officeart/2008/layout/AlternatingHexagons"/>
    <dgm:cxn modelId="{2AA08A46-A731-F34B-9D80-421BB521B7FA}" srcId="{85E5F5E0-D3D7-40A1-A0BC-C23F18EB0EC2}" destId="{324CAE0D-8FFA-3848-B3B4-EF060EAD61D6}" srcOrd="2" destOrd="0" parTransId="{28817909-D502-554A-91A6-4A2E026BFD35}" sibTransId="{22477080-F64F-8F4A-8BAE-762697F71A00}"/>
    <dgm:cxn modelId="{27E08B48-8ACA-E04A-9A04-889C4EC14E37}" type="presOf" srcId="{165BB957-22C0-8E48-8D6B-9A983568B087}" destId="{7CD3A689-9A08-5E4A-8032-BC72E91B8A05}" srcOrd="0" destOrd="0" presId="urn:microsoft.com/office/officeart/2008/layout/AlternatingHexagons"/>
    <dgm:cxn modelId="{9119035F-3652-2E45-97C9-614C6A3900F0}" srcId="{85E5F5E0-D3D7-40A1-A0BC-C23F18EB0EC2}" destId="{165BB957-22C0-8E48-8D6B-9A983568B087}" srcOrd="1" destOrd="0" parTransId="{B079A691-DD27-414B-896A-A8AC0B09215C}" sibTransId="{1B6733CB-C7A0-664D-8081-630789C80C4F}"/>
    <dgm:cxn modelId="{55E9EE8D-B006-514E-9292-9A7B90825973}" type="presOf" srcId="{F6332AA3-F2BC-B345-8E97-49D37953F895}" destId="{4BBD5D36-8A3B-3B43-BBCE-FC72E7FDDCFC}" srcOrd="0" destOrd="0" presId="urn:microsoft.com/office/officeart/2008/layout/AlternatingHexagons"/>
    <dgm:cxn modelId="{4220549D-8319-2E44-AD1F-1F7B77097394}" srcId="{85E5F5E0-D3D7-40A1-A0BC-C23F18EB0EC2}" destId="{D4EFB32D-F87F-764E-B566-7F89D53A1D4D}" srcOrd="0" destOrd="0" parTransId="{5D6B5DF2-4ED6-4344-960B-B938E905CC3E}" sibTransId="{F6332AA3-F2BC-B345-8E97-49D37953F895}"/>
    <dgm:cxn modelId="{16E962D5-9D6C-7845-8612-101669EDE427}" type="presOf" srcId="{D4EFB32D-F87F-764E-B566-7F89D53A1D4D}" destId="{2779DC60-DDE1-0746-BC87-22FBB324110F}" srcOrd="0" destOrd="0" presId="urn:microsoft.com/office/officeart/2008/layout/AlternatingHexagons"/>
    <dgm:cxn modelId="{E3AD29E1-0D0E-3E44-820E-2DDC742BE4E7}" type="presOf" srcId="{324CAE0D-8FFA-3848-B3B4-EF060EAD61D6}" destId="{FC4228D8-652A-0745-88DE-777123530A18}" srcOrd="0" destOrd="0" presId="urn:microsoft.com/office/officeart/2008/layout/AlternatingHexagons"/>
    <dgm:cxn modelId="{E29FBBEF-1B8B-454D-9CAA-15BBD483A77F}" type="presOf" srcId="{85E5F5E0-D3D7-40A1-A0BC-C23F18EB0EC2}" destId="{5F2D008F-D87E-EE45-9341-2066CA0134E9}" srcOrd="0" destOrd="0" presId="urn:microsoft.com/office/officeart/2008/layout/AlternatingHexagons"/>
    <dgm:cxn modelId="{B55AFB09-FE25-6041-979A-4969AF7025D1}" type="presParOf" srcId="{5F2D008F-D87E-EE45-9341-2066CA0134E9}" destId="{35723ABC-08AB-444B-8D50-B0DF4597F11A}" srcOrd="0" destOrd="0" presId="urn:microsoft.com/office/officeart/2008/layout/AlternatingHexagons"/>
    <dgm:cxn modelId="{DA80FA96-375F-7842-B387-EC0A0A99391D}" type="presParOf" srcId="{35723ABC-08AB-444B-8D50-B0DF4597F11A}" destId="{2779DC60-DDE1-0746-BC87-22FBB324110F}" srcOrd="0" destOrd="0" presId="urn:microsoft.com/office/officeart/2008/layout/AlternatingHexagons"/>
    <dgm:cxn modelId="{89B80709-E87F-FE45-B801-AEAA4FA38914}" type="presParOf" srcId="{35723ABC-08AB-444B-8D50-B0DF4597F11A}" destId="{11D8B55B-8598-AB4D-A7E8-C3AEC4123CE0}" srcOrd="1" destOrd="0" presId="urn:microsoft.com/office/officeart/2008/layout/AlternatingHexagons"/>
    <dgm:cxn modelId="{B00B593F-F72D-3249-9594-8A62655E3A9C}" type="presParOf" srcId="{35723ABC-08AB-444B-8D50-B0DF4597F11A}" destId="{3853D72B-7D4C-8745-9CE1-79D2D7AC26FC}" srcOrd="2" destOrd="0" presId="urn:microsoft.com/office/officeart/2008/layout/AlternatingHexagons"/>
    <dgm:cxn modelId="{14527C43-6418-AA47-92B8-0EBC48D54851}" type="presParOf" srcId="{35723ABC-08AB-444B-8D50-B0DF4597F11A}" destId="{A4E8B196-F5A2-BD41-8A29-E16D1450761C}" srcOrd="3" destOrd="0" presId="urn:microsoft.com/office/officeart/2008/layout/AlternatingHexagons"/>
    <dgm:cxn modelId="{0D9EE3C7-E1F6-BF47-96A1-4D896B81F86F}" type="presParOf" srcId="{35723ABC-08AB-444B-8D50-B0DF4597F11A}" destId="{4BBD5D36-8A3B-3B43-BBCE-FC72E7FDDCFC}" srcOrd="4" destOrd="0" presId="urn:microsoft.com/office/officeart/2008/layout/AlternatingHexagons"/>
    <dgm:cxn modelId="{5472FBC8-46DF-CA4D-8EFD-A463EA6E55DF}" type="presParOf" srcId="{5F2D008F-D87E-EE45-9341-2066CA0134E9}" destId="{3B1A31F3-FC26-3245-841E-C305BF17E94F}" srcOrd="1" destOrd="0" presId="urn:microsoft.com/office/officeart/2008/layout/AlternatingHexagons"/>
    <dgm:cxn modelId="{E53FC99C-0A8E-F749-8E11-1EF933413E3F}" type="presParOf" srcId="{5F2D008F-D87E-EE45-9341-2066CA0134E9}" destId="{4E39B26A-74FF-074C-BA2D-9B7BD1A2CF36}" srcOrd="2" destOrd="0" presId="urn:microsoft.com/office/officeart/2008/layout/AlternatingHexagons"/>
    <dgm:cxn modelId="{40E52E51-C59E-194E-A476-4791D3C7A51F}" type="presParOf" srcId="{4E39B26A-74FF-074C-BA2D-9B7BD1A2CF36}" destId="{7CD3A689-9A08-5E4A-8032-BC72E91B8A05}" srcOrd="0" destOrd="0" presId="urn:microsoft.com/office/officeart/2008/layout/AlternatingHexagons"/>
    <dgm:cxn modelId="{9910CE7C-5850-B544-9A13-6999078AA83A}" type="presParOf" srcId="{4E39B26A-74FF-074C-BA2D-9B7BD1A2CF36}" destId="{B5F3B601-D462-B543-83F2-815D8EE63F55}" srcOrd="1" destOrd="0" presId="urn:microsoft.com/office/officeart/2008/layout/AlternatingHexagons"/>
    <dgm:cxn modelId="{8C1D3D63-55DE-B74C-8C49-262E8566A793}" type="presParOf" srcId="{4E39B26A-74FF-074C-BA2D-9B7BD1A2CF36}" destId="{6E0424B8-05CF-7B44-BE24-6855BB5947F9}" srcOrd="2" destOrd="0" presId="urn:microsoft.com/office/officeart/2008/layout/AlternatingHexagons"/>
    <dgm:cxn modelId="{40BC69DC-4C1D-1441-960A-4E61886ED93B}" type="presParOf" srcId="{4E39B26A-74FF-074C-BA2D-9B7BD1A2CF36}" destId="{ACEE025E-CA2B-2043-BE58-249ACC2E6442}" srcOrd="3" destOrd="0" presId="urn:microsoft.com/office/officeart/2008/layout/AlternatingHexagons"/>
    <dgm:cxn modelId="{91F10EFB-F6B1-9742-9F32-A57CE580388F}" type="presParOf" srcId="{4E39B26A-74FF-074C-BA2D-9B7BD1A2CF36}" destId="{1D66DA77-8653-124A-BE12-144A7547F617}" srcOrd="4" destOrd="0" presId="urn:microsoft.com/office/officeart/2008/layout/AlternatingHexagons"/>
    <dgm:cxn modelId="{C743AF10-DD5C-BA47-8C42-00D169D64421}" type="presParOf" srcId="{5F2D008F-D87E-EE45-9341-2066CA0134E9}" destId="{EE9B084A-2EE0-124F-B250-9329EA9C324B}" srcOrd="3" destOrd="0" presId="urn:microsoft.com/office/officeart/2008/layout/AlternatingHexagons"/>
    <dgm:cxn modelId="{BFF4D1C1-1FC1-0141-B138-5B206B3BEF46}" type="presParOf" srcId="{5F2D008F-D87E-EE45-9341-2066CA0134E9}" destId="{BDAA08D1-BF3E-114C-B636-BE41BBA2D0FC}" srcOrd="4" destOrd="0" presId="urn:microsoft.com/office/officeart/2008/layout/AlternatingHexagons"/>
    <dgm:cxn modelId="{A331776B-F144-CF46-ABDF-74CB2702BEA3}" type="presParOf" srcId="{BDAA08D1-BF3E-114C-B636-BE41BBA2D0FC}" destId="{FC4228D8-652A-0745-88DE-777123530A18}" srcOrd="0" destOrd="0" presId="urn:microsoft.com/office/officeart/2008/layout/AlternatingHexagons"/>
    <dgm:cxn modelId="{A49B06E5-44EE-6C48-AC4E-7CEB9FF96F8E}" type="presParOf" srcId="{BDAA08D1-BF3E-114C-B636-BE41BBA2D0FC}" destId="{89472BE6-6953-7848-9EC8-6B42AAC9ED5A}" srcOrd="1" destOrd="0" presId="urn:microsoft.com/office/officeart/2008/layout/AlternatingHexagons"/>
    <dgm:cxn modelId="{618DF670-9B4D-4F46-A493-A89E834C46CE}" type="presParOf" srcId="{BDAA08D1-BF3E-114C-B636-BE41BBA2D0FC}" destId="{B1366EE2-15B1-D54C-AFCC-1C3C2EB9EBB1}" srcOrd="2" destOrd="0" presId="urn:microsoft.com/office/officeart/2008/layout/AlternatingHexagons"/>
    <dgm:cxn modelId="{62C568F5-0483-4048-BF6E-2F274E7F8552}" type="presParOf" srcId="{BDAA08D1-BF3E-114C-B636-BE41BBA2D0FC}" destId="{E8D9A7C8-B4D2-C641-A24D-DA05935C1570}" srcOrd="3" destOrd="0" presId="urn:microsoft.com/office/officeart/2008/layout/AlternatingHexagons"/>
    <dgm:cxn modelId="{483A7EFB-F75D-0947-9410-99956C4330B5}" type="presParOf" srcId="{BDAA08D1-BF3E-114C-B636-BE41BBA2D0FC}" destId="{1FAC89A8-014C-044E-8DD0-4FA8935E0FF6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E5F5E0-D3D7-40A1-A0BC-C23F18EB0EC2}" type="doc">
      <dgm:prSet loTypeId="urn:microsoft.com/office/officeart/2008/layout/AlternatingHexagons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EFB32D-F87F-764E-B566-7F89D53A1D4D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2800" dirty="0"/>
            <a:t>Trust Automatic Checks</a:t>
          </a:r>
        </a:p>
      </dgm:t>
    </dgm:pt>
    <dgm:pt modelId="{5D6B5DF2-4ED6-4344-960B-B938E905CC3E}" type="parTrans" cxnId="{4220549D-8319-2E44-AD1F-1F7B77097394}">
      <dgm:prSet/>
      <dgm:spPr/>
      <dgm:t>
        <a:bodyPr/>
        <a:lstStyle/>
        <a:p>
          <a:endParaRPr lang="en-GB"/>
        </a:p>
      </dgm:t>
    </dgm:pt>
    <dgm:pt modelId="{F6332AA3-F2BC-B345-8E97-49D37953F895}" type="sibTrans" cxnId="{4220549D-8319-2E44-AD1F-1F7B77097394}">
      <dgm:prSet/>
      <dgm:spPr/>
      <dgm:t>
        <a:bodyPr/>
        <a:lstStyle/>
        <a:p>
          <a:endParaRPr lang="en-GB" dirty="0"/>
        </a:p>
      </dgm:t>
    </dgm:pt>
    <dgm:pt modelId="{165BB957-22C0-8E48-8D6B-9A983568B087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n-GB" sz="2500" dirty="0"/>
            <a:t>Zero-downtime D</a:t>
          </a:r>
          <a:r>
            <a:rPr lang="en-GB" sz="2800" dirty="0"/>
            <a:t>eployment</a:t>
          </a:r>
          <a:endParaRPr lang="en-GB" sz="2500" dirty="0"/>
        </a:p>
      </dgm:t>
    </dgm:pt>
    <dgm:pt modelId="{B079A691-DD27-414B-896A-A8AC0B09215C}" type="parTrans" cxnId="{9119035F-3652-2E45-97C9-614C6A3900F0}">
      <dgm:prSet/>
      <dgm:spPr/>
      <dgm:t>
        <a:bodyPr/>
        <a:lstStyle/>
        <a:p>
          <a:endParaRPr lang="en-GB"/>
        </a:p>
      </dgm:t>
    </dgm:pt>
    <dgm:pt modelId="{1B6733CB-C7A0-664D-8081-630789C80C4F}" type="sibTrans" cxnId="{9119035F-3652-2E45-97C9-614C6A3900F0}">
      <dgm:prSet/>
      <dgm:spPr/>
      <dgm:t>
        <a:bodyPr/>
        <a:lstStyle/>
        <a:p>
          <a:endParaRPr lang="en-GB"/>
        </a:p>
      </dgm:t>
    </dgm:pt>
    <dgm:pt modelId="{324CAE0D-8FFA-3848-B3B4-EF060EAD61D6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2800" dirty="0"/>
            <a:t>Backward</a:t>
          </a:r>
          <a:r>
            <a:rPr lang="en-GB" sz="2500" dirty="0"/>
            <a:t> Compatibility</a:t>
          </a:r>
        </a:p>
      </dgm:t>
    </dgm:pt>
    <dgm:pt modelId="{28817909-D502-554A-91A6-4A2E026BFD35}" type="parTrans" cxnId="{2AA08A46-A731-F34B-9D80-421BB521B7FA}">
      <dgm:prSet/>
      <dgm:spPr/>
      <dgm:t>
        <a:bodyPr/>
        <a:lstStyle/>
        <a:p>
          <a:endParaRPr lang="en-GB"/>
        </a:p>
      </dgm:t>
    </dgm:pt>
    <dgm:pt modelId="{22477080-F64F-8F4A-8BAE-762697F71A00}" type="sibTrans" cxnId="{2AA08A46-A731-F34B-9D80-421BB521B7FA}">
      <dgm:prSet/>
      <dgm:spPr/>
      <dgm:t>
        <a:bodyPr/>
        <a:lstStyle/>
        <a:p>
          <a:endParaRPr lang="en-GB"/>
        </a:p>
      </dgm:t>
    </dgm:pt>
    <dgm:pt modelId="{5F2D008F-D87E-EE45-9341-2066CA0134E9}" type="pres">
      <dgm:prSet presAssocID="{85E5F5E0-D3D7-40A1-A0BC-C23F18EB0EC2}" presName="Name0" presStyleCnt="0">
        <dgm:presLayoutVars>
          <dgm:chMax/>
          <dgm:chPref/>
          <dgm:dir/>
          <dgm:animLvl val="lvl"/>
        </dgm:presLayoutVars>
      </dgm:prSet>
      <dgm:spPr/>
    </dgm:pt>
    <dgm:pt modelId="{35723ABC-08AB-444B-8D50-B0DF4597F11A}" type="pres">
      <dgm:prSet presAssocID="{D4EFB32D-F87F-764E-B566-7F89D53A1D4D}" presName="composite" presStyleCnt="0"/>
      <dgm:spPr/>
    </dgm:pt>
    <dgm:pt modelId="{2779DC60-DDE1-0746-BC87-22FBB324110F}" type="pres">
      <dgm:prSet presAssocID="{D4EFB32D-F87F-764E-B566-7F89D53A1D4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11D8B55B-8598-AB4D-A7E8-C3AEC4123CE0}" type="pres">
      <dgm:prSet presAssocID="{D4EFB32D-F87F-764E-B566-7F89D53A1D4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3853D72B-7D4C-8745-9CE1-79D2D7AC26FC}" type="pres">
      <dgm:prSet presAssocID="{D4EFB32D-F87F-764E-B566-7F89D53A1D4D}" presName="BalanceSpacing" presStyleCnt="0"/>
      <dgm:spPr/>
    </dgm:pt>
    <dgm:pt modelId="{A4E8B196-F5A2-BD41-8A29-E16D1450761C}" type="pres">
      <dgm:prSet presAssocID="{D4EFB32D-F87F-764E-B566-7F89D53A1D4D}" presName="BalanceSpacing1" presStyleCnt="0"/>
      <dgm:spPr/>
    </dgm:pt>
    <dgm:pt modelId="{4BBD5D36-8A3B-3B43-BBCE-FC72E7FDDCFC}" type="pres">
      <dgm:prSet presAssocID="{F6332AA3-F2BC-B345-8E97-49D37953F895}" presName="Accent1Text" presStyleLbl="node1" presStyleIdx="1" presStyleCnt="6" custLinFactNeighborX="871" custLinFactNeighborY="265"/>
      <dgm:spPr/>
    </dgm:pt>
    <dgm:pt modelId="{3B1A31F3-FC26-3245-841E-C305BF17E94F}" type="pres">
      <dgm:prSet presAssocID="{F6332AA3-F2BC-B345-8E97-49D37953F895}" presName="spaceBetweenRectangles" presStyleCnt="0"/>
      <dgm:spPr/>
    </dgm:pt>
    <dgm:pt modelId="{4E39B26A-74FF-074C-BA2D-9B7BD1A2CF36}" type="pres">
      <dgm:prSet presAssocID="{165BB957-22C0-8E48-8D6B-9A983568B087}" presName="composite" presStyleCnt="0"/>
      <dgm:spPr/>
    </dgm:pt>
    <dgm:pt modelId="{7CD3A689-9A08-5E4A-8032-BC72E91B8A05}" type="pres">
      <dgm:prSet presAssocID="{165BB957-22C0-8E48-8D6B-9A983568B087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B5F3B601-D462-B543-83F2-815D8EE63F55}" type="pres">
      <dgm:prSet presAssocID="{165BB957-22C0-8E48-8D6B-9A983568B087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E0424B8-05CF-7B44-BE24-6855BB5947F9}" type="pres">
      <dgm:prSet presAssocID="{165BB957-22C0-8E48-8D6B-9A983568B087}" presName="BalanceSpacing" presStyleCnt="0"/>
      <dgm:spPr/>
    </dgm:pt>
    <dgm:pt modelId="{ACEE025E-CA2B-2043-BE58-249ACC2E6442}" type="pres">
      <dgm:prSet presAssocID="{165BB957-22C0-8E48-8D6B-9A983568B087}" presName="BalanceSpacing1" presStyleCnt="0"/>
      <dgm:spPr/>
    </dgm:pt>
    <dgm:pt modelId="{1D66DA77-8653-124A-BE12-144A7547F617}" type="pres">
      <dgm:prSet presAssocID="{1B6733CB-C7A0-664D-8081-630789C80C4F}" presName="Accent1Text" presStyleLbl="node1" presStyleIdx="3" presStyleCnt="6"/>
      <dgm:spPr/>
    </dgm:pt>
    <dgm:pt modelId="{EE9B084A-2EE0-124F-B250-9329EA9C324B}" type="pres">
      <dgm:prSet presAssocID="{1B6733CB-C7A0-664D-8081-630789C80C4F}" presName="spaceBetweenRectangles" presStyleCnt="0"/>
      <dgm:spPr/>
    </dgm:pt>
    <dgm:pt modelId="{BDAA08D1-BF3E-114C-B636-BE41BBA2D0FC}" type="pres">
      <dgm:prSet presAssocID="{324CAE0D-8FFA-3848-B3B4-EF060EAD61D6}" presName="composite" presStyleCnt="0"/>
      <dgm:spPr/>
    </dgm:pt>
    <dgm:pt modelId="{FC4228D8-652A-0745-88DE-777123530A18}" type="pres">
      <dgm:prSet presAssocID="{324CAE0D-8FFA-3848-B3B4-EF060EAD61D6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9472BE6-6953-7848-9EC8-6B42AAC9ED5A}" type="pres">
      <dgm:prSet presAssocID="{324CAE0D-8FFA-3848-B3B4-EF060EAD61D6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1366EE2-15B1-D54C-AFCC-1C3C2EB9EBB1}" type="pres">
      <dgm:prSet presAssocID="{324CAE0D-8FFA-3848-B3B4-EF060EAD61D6}" presName="BalanceSpacing" presStyleCnt="0"/>
      <dgm:spPr/>
    </dgm:pt>
    <dgm:pt modelId="{E8D9A7C8-B4D2-C641-A24D-DA05935C1570}" type="pres">
      <dgm:prSet presAssocID="{324CAE0D-8FFA-3848-B3B4-EF060EAD61D6}" presName="BalanceSpacing1" presStyleCnt="0"/>
      <dgm:spPr/>
    </dgm:pt>
    <dgm:pt modelId="{1FAC89A8-014C-044E-8DD0-4FA8935E0FF6}" type="pres">
      <dgm:prSet presAssocID="{22477080-F64F-8F4A-8BAE-762697F71A00}" presName="Accent1Text" presStyleLbl="node1" presStyleIdx="5" presStyleCnt="6"/>
      <dgm:spPr/>
    </dgm:pt>
  </dgm:ptLst>
  <dgm:cxnLst>
    <dgm:cxn modelId="{64652B0E-1059-1644-963B-BBE60E2C0CF1}" type="presOf" srcId="{22477080-F64F-8F4A-8BAE-762697F71A00}" destId="{1FAC89A8-014C-044E-8DD0-4FA8935E0FF6}" srcOrd="0" destOrd="0" presId="urn:microsoft.com/office/officeart/2008/layout/AlternatingHexagons"/>
    <dgm:cxn modelId="{A8B8EF39-EA9A-004D-A28E-A3E926BF60C9}" type="presOf" srcId="{1B6733CB-C7A0-664D-8081-630789C80C4F}" destId="{1D66DA77-8653-124A-BE12-144A7547F617}" srcOrd="0" destOrd="0" presId="urn:microsoft.com/office/officeart/2008/layout/AlternatingHexagons"/>
    <dgm:cxn modelId="{2AA08A46-A731-F34B-9D80-421BB521B7FA}" srcId="{85E5F5E0-D3D7-40A1-A0BC-C23F18EB0EC2}" destId="{324CAE0D-8FFA-3848-B3B4-EF060EAD61D6}" srcOrd="2" destOrd="0" parTransId="{28817909-D502-554A-91A6-4A2E026BFD35}" sibTransId="{22477080-F64F-8F4A-8BAE-762697F71A00}"/>
    <dgm:cxn modelId="{27E08B48-8ACA-E04A-9A04-889C4EC14E37}" type="presOf" srcId="{165BB957-22C0-8E48-8D6B-9A983568B087}" destId="{7CD3A689-9A08-5E4A-8032-BC72E91B8A05}" srcOrd="0" destOrd="0" presId="urn:microsoft.com/office/officeart/2008/layout/AlternatingHexagons"/>
    <dgm:cxn modelId="{9119035F-3652-2E45-97C9-614C6A3900F0}" srcId="{85E5F5E0-D3D7-40A1-A0BC-C23F18EB0EC2}" destId="{165BB957-22C0-8E48-8D6B-9A983568B087}" srcOrd="1" destOrd="0" parTransId="{B079A691-DD27-414B-896A-A8AC0B09215C}" sibTransId="{1B6733CB-C7A0-664D-8081-630789C80C4F}"/>
    <dgm:cxn modelId="{55E9EE8D-B006-514E-9292-9A7B90825973}" type="presOf" srcId="{F6332AA3-F2BC-B345-8E97-49D37953F895}" destId="{4BBD5D36-8A3B-3B43-BBCE-FC72E7FDDCFC}" srcOrd="0" destOrd="0" presId="urn:microsoft.com/office/officeart/2008/layout/AlternatingHexagons"/>
    <dgm:cxn modelId="{4220549D-8319-2E44-AD1F-1F7B77097394}" srcId="{85E5F5E0-D3D7-40A1-A0BC-C23F18EB0EC2}" destId="{D4EFB32D-F87F-764E-B566-7F89D53A1D4D}" srcOrd="0" destOrd="0" parTransId="{5D6B5DF2-4ED6-4344-960B-B938E905CC3E}" sibTransId="{F6332AA3-F2BC-B345-8E97-49D37953F895}"/>
    <dgm:cxn modelId="{16E962D5-9D6C-7845-8612-101669EDE427}" type="presOf" srcId="{D4EFB32D-F87F-764E-B566-7F89D53A1D4D}" destId="{2779DC60-DDE1-0746-BC87-22FBB324110F}" srcOrd="0" destOrd="0" presId="urn:microsoft.com/office/officeart/2008/layout/AlternatingHexagons"/>
    <dgm:cxn modelId="{E3AD29E1-0D0E-3E44-820E-2DDC742BE4E7}" type="presOf" srcId="{324CAE0D-8FFA-3848-B3B4-EF060EAD61D6}" destId="{FC4228D8-652A-0745-88DE-777123530A18}" srcOrd="0" destOrd="0" presId="urn:microsoft.com/office/officeart/2008/layout/AlternatingHexagons"/>
    <dgm:cxn modelId="{E29FBBEF-1B8B-454D-9CAA-15BBD483A77F}" type="presOf" srcId="{85E5F5E0-D3D7-40A1-A0BC-C23F18EB0EC2}" destId="{5F2D008F-D87E-EE45-9341-2066CA0134E9}" srcOrd="0" destOrd="0" presId="urn:microsoft.com/office/officeart/2008/layout/AlternatingHexagons"/>
    <dgm:cxn modelId="{B55AFB09-FE25-6041-979A-4969AF7025D1}" type="presParOf" srcId="{5F2D008F-D87E-EE45-9341-2066CA0134E9}" destId="{35723ABC-08AB-444B-8D50-B0DF4597F11A}" srcOrd="0" destOrd="0" presId="urn:microsoft.com/office/officeart/2008/layout/AlternatingHexagons"/>
    <dgm:cxn modelId="{DA80FA96-375F-7842-B387-EC0A0A99391D}" type="presParOf" srcId="{35723ABC-08AB-444B-8D50-B0DF4597F11A}" destId="{2779DC60-DDE1-0746-BC87-22FBB324110F}" srcOrd="0" destOrd="0" presId="urn:microsoft.com/office/officeart/2008/layout/AlternatingHexagons"/>
    <dgm:cxn modelId="{89B80709-E87F-FE45-B801-AEAA4FA38914}" type="presParOf" srcId="{35723ABC-08AB-444B-8D50-B0DF4597F11A}" destId="{11D8B55B-8598-AB4D-A7E8-C3AEC4123CE0}" srcOrd="1" destOrd="0" presId="urn:microsoft.com/office/officeart/2008/layout/AlternatingHexagons"/>
    <dgm:cxn modelId="{B00B593F-F72D-3249-9594-8A62655E3A9C}" type="presParOf" srcId="{35723ABC-08AB-444B-8D50-B0DF4597F11A}" destId="{3853D72B-7D4C-8745-9CE1-79D2D7AC26FC}" srcOrd="2" destOrd="0" presId="urn:microsoft.com/office/officeart/2008/layout/AlternatingHexagons"/>
    <dgm:cxn modelId="{14527C43-6418-AA47-92B8-0EBC48D54851}" type="presParOf" srcId="{35723ABC-08AB-444B-8D50-B0DF4597F11A}" destId="{A4E8B196-F5A2-BD41-8A29-E16D1450761C}" srcOrd="3" destOrd="0" presId="urn:microsoft.com/office/officeart/2008/layout/AlternatingHexagons"/>
    <dgm:cxn modelId="{0D9EE3C7-E1F6-BF47-96A1-4D896B81F86F}" type="presParOf" srcId="{35723ABC-08AB-444B-8D50-B0DF4597F11A}" destId="{4BBD5D36-8A3B-3B43-BBCE-FC72E7FDDCFC}" srcOrd="4" destOrd="0" presId="urn:microsoft.com/office/officeart/2008/layout/AlternatingHexagons"/>
    <dgm:cxn modelId="{5472FBC8-46DF-CA4D-8EFD-A463EA6E55DF}" type="presParOf" srcId="{5F2D008F-D87E-EE45-9341-2066CA0134E9}" destId="{3B1A31F3-FC26-3245-841E-C305BF17E94F}" srcOrd="1" destOrd="0" presId="urn:microsoft.com/office/officeart/2008/layout/AlternatingHexagons"/>
    <dgm:cxn modelId="{E53FC99C-0A8E-F749-8E11-1EF933413E3F}" type="presParOf" srcId="{5F2D008F-D87E-EE45-9341-2066CA0134E9}" destId="{4E39B26A-74FF-074C-BA2D-9B7BD1A2CF36}" srcOrd="2" destOrd="0" presId="urn:microsoft.com/office/officeart/2008/layout/AlternatingHexagons"/>
    <dgm:cxn modelId="{40E52E51-C59E-194E-A476-4791D3C7A51F}" type="presParOf" srcId="{4E39B26A-74FF-074C-BA2D-9B7BD1A2CF36}" destId="{7CD3A689-9A08-5E4A-8032-BC72E91B8A05}" srcOrd="0" destOrd="0" presId="urn:microsoft.com/office/officeart/2008/layout/AlternatingHexagons"/>
    <dgm:cxn modelId="{9910CE7C-5850-B544-9A13-6999078AA83A}" type="presParOf" srcId="{4E39B26A-74FF-074C-BA2D-9B7BD1A2CF36}" destId="{B5F3B601-D462-B543-83F2-815D8EE63F55}" srcOrd="1" destOrd="0" presId="urn:microsoft.com/office/officeart/2008/layout/AlternatingHexagons"/>
    <dgm:cxn modelId="{8C1D3D63-55DE-B74C-8C49-262E8566A793}" type="presParOf" srcId="{4E39B26A-74FF-074C-BA2D-9B7BD1A2CF36}" destId="{6E0424B8-05CF-7B44-BE24-6855BB5947F9}" srcOrd="2" destOrd="0" presId="urn:microsoft.com/office/officeart/2008/layout/AlternatingHexagons"/>
    <dgm:cxn modelId="{40BC69DC-4C1D-1441-960A-4E61886ED93B}" type="presParOf" srcId="{4E39B26A-74FF-074C-BA2D-9B7BD1A2CF36}" destId="{ACEE025E-CA2B-2043-BE58-249ACC2E6442}" srcOrd="3" destOrd="0" presId="urn:microsoft.com/office/officeart/2008/layout/AlternatingHexagons"/>
    <dgm:cxn modelId="{91F10EFB-F6B1-9742-9F32-A57CE580388F}" type="presParOf" srcId="{4E39B26A-74FF-074C-BA2D-9B7BD1A2CF36}" destId="{1D66DA77-8653-124A-BE12-144A7547F617}" srcOrd="4" destOrd="0" presId="urn:microsoft.com/office/officeart/2008/layout/AlternatingHexagons"/>
    <dgm:cxn modelId="{C743AF10-DD5C-BA47-8C42-00D169D64421}" type="presParOf" srcId="{5F2D008F-D87E-EE45-9341-2066CA0134E9}" destId="{EE9B084A-2EE0-124F-B250-9329EA9C324B}" srcOrd="3" destOrd="0" presId="urn:microsoft.com/office/officeart/2008/layout/AlternatingHexagons"/>
    <dgm:cxn modelId="{BFF4D1C1-1FC1-0141-B138-5B206B3BEF46}" type="presParOf" srcId="{5F2D008F-D87E-EE45-9341-2066CA0134E9}" destId="{BDAA08D1-BF3E-114C-B636-BE41BBA2D0FC}" srcOrd="4" destOrd="0" presId="urn:microsoft.com/office/officeart/2008/layout/AlternatingHexagons"/>
    <dgm:cxn modelId="{A331776B-F144-CF46-ABDF-74CB2702BEA3}" type="presParOf" srcId="{BDAA08D1-BF3E-114C-B636-BE41BBA2D0FC}" destId="{FC4228D8-652A-0745-88DE-777123530A18}" srcOrd="0" destOrd="0" presId="urn:microsoft.com/office/officeart/2008/layout/AlternatingHexagons"/>
    <dgm:cxn modelId="{A49B06E5-44EE-6C48-AC4E-7CEB9FF96F8E}" type="presParOf" srcId="{BDAA08D1-BF3E-114C-B636-BE41BBA2D0FC}" destId="{89472BE6-6953-7848-9EC8-6B42AAC9ED5A}" srcOrd="1" destOrd="0" presId="urn:microsoft.com/office/officeart/2008/layout/AlternatingHexagons"/>
    <dgm:cxn modelId="{618DF670-9B4D-4F46-A493-A89E834C46CE}" type="presParOf" srcId="{BDAA08D1-BF3E-114C-B636-BE41BBA2D0FC}" destId="{B1366EE2-15B1-D54C-AFCC-1C3C2EB9EBB1}" srcOrd="2" destOrd="0" presId="urn:microsoft.com/office/officeart/2008/layout/AlternatingHexagons"/>
    <dgm:cxn modelId="{62C568F5-0483-4048-BF6E-2F274E7F8552}" type="presParOf" srcId="{BDAA08D1-BF3E-114C-B636-BE41BBA2D0FC}" destId="{E8D9A7C8-B4D2-C641-A24D-DA05935C1570}" srcOrd="3" destOrd="0" presId="urn:microsoft.com/office/officeart/2008/layout/AlternatingHexagons"/>
    <dgm:cxn modelId="{483A7EFB-F75D-0947-9410-99956C4330B5}" type="presParOf" srcId="{BDAA08D1-BF3E-114C-B636-BE41BBA2D0FC}" destId="{1FAC89A8-014C-044E-8DD0-4FA8935E0FF6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9DC60-DDE1-0746-BC87-22FBB324110F}">
      <dsp:nvSpPr>
        <dsp:cNvPr id="0" name=""/>
        <dsp:cNvSpPr/>
      </dsp:nvSpPr>
      <dsp:spPr>
        <a:xfrm rot="5400000">
          <a:off x="5635272" y="1064130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Trust Automatic Checks</a:t>
          </a:r>
        </a:p>
      </dsp:txBody>
      <dsp:txXfrm rot="-5400000">
        <a:off x="6377617" y="1400312"/>
        <a:ext cx="2216394" cy="2547581"/>
      </dsp:txXfrm>
    </dsp:sp>
    <dsp:sp modelId="{11D8B55B-8598-AB4D-A7E8-C3AEC4123CE0}">
      <dsp:nvSpPr>
        <dsp:cNvPr id="0" name=""/>
        <dsp:cNvSpPr/>
      </dsp:nvSpPr>
      <dsp:spPr>
        <a:xfrm>
          <a:off x="9193496" y="1563776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BD5D36-8A3B-3B43-BBCE-FC72E7FDDCFC}">
      <dsp:nvSpPr>
        <dsp:cNvPr id="0" name=""/>
        <dsp:cNvSpPr/>
      </dsp:nvSpPr>
      <dsp:spPr>
        <a:xfrm rot="5400000">
          <a:off x="2185778" y="1073938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 dirty="0"/>
        </a:p>
      </dsp:txBody>
      <dsp:txXfrm rot="-5400000">
        <a:off x="2928123" y="1410120"/>
        <a:ext cx="2216394" cy="2547581"/>
      </dsp:txXfrm>
    </dsp:sp>
    <dsp:sp modelId="{7CD3A689-9A08-5E4A-8032-BC72E91B8A05}">
      <dsp:nvSpPr>
        <dsp:cNvPr id="0" name=""/>
        <dsp:cNvSpPr/>
      </dsp:nvSpPr>
      <dsp:spPr>
        <a:xfrm rot="5400000">
          <a:off x="388984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50000"/>
            <a:lumOff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Zero-downtime D</a:t>
          </a:r>
          <a:r>
            <a:rPr lang="en-GB" sz="2800" kern="1200" dirty="0"/>
            <a:t>eployment</a:t>
          </a:r>
          <a:endParaRPr lang="en-GB" sz="2500" kern="1200" dirty="0"/>
        </a:p>
      </dsp:txBody>
      <dsp:txXfrm rot="-5400000">
        <a:off x="4632185" y="4541793"/>
        <a:ext cx="2216394" cy="2547581"/>
      </dsp:txXfrm>
    </dsp:sp>
    <dsp:sp modelId="{B5F3B601-D462-B543-83F2-815D8EE63F55}">
      <dsp:nvSpPr>
        <dsp:cNvPr id="0" name=""/>
        <dsp:cNvSpPr/>
      </dsp:nvSpPr>
      <dsp:spPr>
        <a:xfrm>
          <a:off x="0" y="4705258"/>
          <a:ext cx="3997172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6DA77-8653-124A-BE12-144A7547F617}">
      <dsp:nvSpPr>
        <dsp:cNvPr id="0" name=""/>
        <dsp:cNvSpPr/>
      </dsp:nvSpPr>
      <dsp:spPr>
        <a:xfrm rot="5400000">
          <a:off x="736738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8109725" y="4541793"/>
        <a:ext cx="2216394" cy="2547581"/>
      </dsp:txXfrm>
    </dsp:sp>
    <dsp:sp modelId="{FC4228D8-652A-0745-88DE-777123530A18}">
      <dsp:nvSpPr>
        <dsp:cNvPr id="0" name=""/>
        <dsp:cNvSpPr/>
      </dsp:nvSpPr>
      <dsp:spPr>
        <a:xfrm rot="5400000">
          <a:off x="563527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25000"/>
            <a:lumOff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Backward</a:t>
          </a:r>
          <a:r>
            <a:rPr lang="en-GB" sz="2500" kern="1200" dirty="0"/>
            <a:t> Compatibility</a:t>
          </a:r>
        </a:p>
      </dsp:txBody>
      <dsp:txXfrm rot="-5400000">
        <a:off x="6377617" y="7683275"/>
        <a:ext cx="2216394" cy="2547581"/>
      </dsp:txXfrm>
    </dsp:sp>
    <dsp:sp modelId="{89472BE6-6953-7848-9EC8-6B42AAC9ED5A}">
      <dsp:nvSpPr>
        <dsp:cNvPr id="0" name=""/>
        <dsp:cNvSpPr/>
      </dsp:nvSpPr>
      <dsp:spPr>
        <a:xfrm>
          <a:off x="9193496" y="7846739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C89A8-014C-044E-8DD0-4FA8935E0FF6}">
      <dsp:nvSpPr>
        <dsp:cNvPr id="0" name=""/>
        <dsp:cNvSpPr/>
      </dsp:nvSpPr>
      <dsp:spPr>
        <a:xfrm rot="5400000">
          <a:off x="215773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2900077" y="7683275"/>
        <a:ext cx="2216394" cy="25475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9DC60-DDE1-0746-BC87-22FBB324110F}">
      <dsp:nvSpPr>
        <dsp:cNvPr id="0" name=""/>
        <dsp:cNvSpPr/>
      </dsp:nvSpPr>
      <dsp:spPr>
        <a:xfrm rot="5400000">
          <a:off x="5635272" y="1064130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50000"/>
            <a:lumOff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Trust Automatic Checks</a:t>
          </a:r>
        </a:p>
      </dsp:txBody>
      <dsp:txXfrm rot="-5400000">
        <a:off x="6377617" y="1400312"/>
        <a:ext cx="2216394" cy="2547581"/>
      </dsp:txXfrm>
    </dsp:sp>
    <dsp:sp modelId="{11D8B55B-8598-AB4D-A7E8-C3AEC4123CE0}">
      <dsp:nvSpPr>
        <dsp:cNvPr id="0" name=""/>
        <dsp:cNvSpPr/>
      </dsp:nvSpPr>
      <dsp:spPr>
        <a:xfrm>
          <a:off x="9193496" y="1563776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BD5D36-8A3B-3B43-BBCE-FC72E7FDDCFC}">
      <dsp:nvSpPr>
        <dsp:cNvPr id="0" name=""/>
        <dsp:cNvSpPr/>
      </dsp:nvSpPr>
      <dsp:spPr>
        <a:xfrm rot="5400000">
          <a:off x="2185778" y="1073938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 dirty="0"/>
        </a:p>
      </dsp:txBody>
      <dsp:txXfrm rot="-5400000">
        <a:off x="2928123" y="1410120"/>
        <a:ext cx="2216394" cy="2547581"/>
      </dsp:txXfrm>
    </dsp:sp>
    <dsp:sp modelId="{7CD3A689-9A08-5E4A-8032-BC72E91B8A05}">
      <dsp:nvSpPr>
        <dsp:cNvPr id="0" name=""/>
        <dsp:cNvSpPr/>
      </dsp:nvSpPr>
      <dsp:spPr>
        <a:xfrm rot="5400000">
          <a:off x="388984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Zero-downtime D</a:t>
          </a:r>
          <a:r>
            <a:rPr lang="en-GB" sz="2800" kern="1200" dirty="0"/>
            <a:t>eployment</a:t>
          </a:r>
          <a:endParaRPr lang="en-GB" sz="2500" kern="1200" dirty="0"/>
        </a:p>
      </dsp:txBody>
      <dsp:txXfrm rot="-5400000">
        <a:off x="4632185" y="4541793"/>
        <a:ext cx="2216394" cy="2547581"/>
      </dsp:txXfrm>
    </dsp:sp>
    <dsp:sp modelId="{B5F3B601-D462-B543-83F2-815D8EE63F55}">
      <dsp:nvSpPr>
        <dsp:cNvPr id="0" name=""/>
        <dsp:cNvSpPr/>
      </dsp:nvSpPr>
      <dsp:spPr>
        <a:xfrm>
          <a:off x="0" y="4705258"/>
          <a:ext cx="3997172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6DA77-8653-124A-BE12-144A7547F617}">
      <dsp:nvSpPr>
        <dsp:cNvPr id="0" name=""/>
        <dsp:cNvSpPr/>
      </dsp:nvSpPr>
      <dsp:spPr>
        <a:xfrm rot="5400000">
          <a:off x="736738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8109725" y="4541793"/>
        <a:ext cx="2216394" cy="2547581"/>
      </dsp:txXfrm>
    </dsp:sp>
    <dsp:sp modelId="{FC4228D8-652A-0745-88DE-777123530A18}">
      <dsp:nvSpPr>
        <dsp:cNvPr id="0" name=""/>
        <dsp:cNvSpPr/>
      </dsp:nvSpPr>
      <dsp:spPr>
        <a:xfrm rot="5400000">
          <a:off x="563527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Backward</a:t>
          </a:r>
          <a:r>
            <a:rPr lang="en-GB" sz="2500" kern="1200" dirty="0"/>
            <a:t> Compatibility</a:t>
          </a:r>
        </a:p>
      </dsp:txBody>
      <dsp:txXfrm rot="-5400000">
        <a:off x="6377617" y="7683275"/>
        <a:ext cx="2216394" cy="2547581"/>
      </dsp:txXfrm>
    </dsp:sp>
    <dsp:sp modelId="{89472BE6-6953-7848-9EC8-6B42AAC9ED5A}">
      <dsp:nvSpPr>
        <dsp:cNvPr id="0" name=""/>
        <dsp:cNvSpPr/>
      </dsp:nvSpPr>
      <dsp:spPr>
        <a:xfrm>
          <a:off x="9193496" y="7846739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C89A8-014C-044E-8DD0-4FA8935E0FF6}">
      <dsp:nvSpPr>
        <dsp:cNvPr id="0" name=""/>
        <dsp:cNvSpPr/>
      </dsp:nvSpPr>
      <dsp:spPr>
        <a:xfrm rot="5400000">
          <a:off x="215773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2900077" y="7683275"/>
        <a:ext cx="2216394" cy="25475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9DC60-DDE1-0746-BC87-22FBB324110F}">
      <dsp:nvSpPr>
        <dsp:cNvPr id="0" name=""/>
        <dsp:cNvSpPr/>
      </dsp:nvSpPr>
      <dsp:spPr>
        <a:xfrm rot="5400000">
          <a:off x="5635272" y="1064130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Trust Automatic Checks</a:t>
          </a:r>
        </a:p>
      </dsp:txBody>
      <dsp:txXfrm rot="-5400000">
        <a:off x="6377617" y="1400312"/>
        <a:ext cx="2216394" cy="2547581"/>
      </dsp:txXfrm>
    </dsp:sp>
    <dsp:sp modelId="{11D8B55B-8598-AB4D-A7E8-C3AEC4123CE0}">
      <dsp:nvSpPr>
        <dsp:cNvPr id="0" name=""/>
        <dsp:cNvSpPr/>
      </dsp:nvSpPr>
      <dsp:spPr>
        <a:xfrm>
          <a:off x="9193496" y="1563776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BD5D36-8A3B-3B43-BBCE-FC72E7FDDCFC}">
      <dsp:nvSpPr>
        <dsp:cNvPr id="0" name=""/>
        <dsp:cNvSpPr/>
      </dsp:nvSpPr>
      <dsp:spPr>
        <a:xfrm rot="5400000">
          <a:off x="2185778" y="1073938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 dirty="0"/>
        </a:p>
      </dsp:txBody>
      <dsp:txXfrm rot="-5400000">
        <a:off x="2928123" y="1410120"/>
        <a:ext cx="2216394" cy="2547581"/>
      </dsp:txXfrm>
    </dsp:sp>
    <dsp:sp modelId="{7CD3A689-9A08-5E4A-8032-BC72E91B8A05}">
      <dsp:nvSpPr>
        <dsp:cNvPr id="0" name=""/>
        <dsp:cNvSpPr/>
      </dsp:nvSpPr>
      <dsp:spPr>
        <a:xfrm rot="5400000">
          <a:off x="388984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50000"/>
            <a:lumOff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Zero-downtime D</a:t>
          </a:r>
          <a:r>
            <a:rPr lang="en-GB" sz="2800" kern="1200" dirty="0"/>
            <a:t>eployment</a:t>
          </a:r>
          <a:endParaRPr lang="en-GB" sz="2500" kern="1200" dirty="0"/>
        </a:p>
      </dsp:txBody>
      <dsp:txXfrm rot="-5400000">
        <a:off x="4632185" y="4541793"/>
        <a:ext cx="2216394" cy="2547581"/>
      </dsp:txXfrm>
    </dsp:sp>
    <dsp:sp modelId="{B5F3B601-D462-B543-83F2-815D8EE63F55}">
      <dsp:nvSpPr>
        <dsp:cNvPr id="0" name=""/>
        <dsp:cNvSpPr/>
      </dsp:nvSpPr>
      <dsp:spPr>
        <a:xfrm>
          <a:off x="0" y="4705258"/>
          <a:ext cx="3997172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6DA77-8653-124A-BE12-144A7547F617}">
      <dsp:nvSpPr>
        <dsp:cNvPr id="0" name=""/>
        <dsp:cNvSpPr/>
      </dsp:nvSpPr>
      <dsp:spPr>
        <a:xfrm rot="5400000">
          <a:off x="736738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8109725" y="4541793"/>
        <a:ext cx="2216394" cy="2547581"/>
      </dsp:txXfrm>
    </dsp:sp>
    <dsp:sp modelId="{FC4228D8-652A-0745-88DE-777123530A18}">
      <dsp:nvSpPr>
        <dsp:cNvPr id="0" name=""/>
        <dsp:cNvSpPr/>
      </dsp:nvSpPr>
      <dsp:spPr>
        <a:xfrm rot="5400000">
          <a:off x="563527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Backward</a:t>
          </a:r>
          <a:r>
            <a:rPr lang="en-GB" sz="2500" kern="1200" dirty="0"/>
            <a:t> Compatibility</a:t>
          </a:r>
        </a:p>
      </dsp:txBody>
      <dsp:txXfrm rot="-5400000">
        <a:off x="6377617" y="7683275"/>
        <a:ext cx="2216394" cy="2547581"/>
      </dsp:txXfrm>
    </dsp:sp>
    <dsp:sp modelId="{89472BE6-6953-7848-9EC8-6B42AAC9ED5A}">
      <dsp:nvSpPr>
        <dsp:cNvPr id="0" name=""/>
        <dsp:cNvSpPr/>
      </dsp:nvSpPr>
      <dsp:spPr>
        <a:xfrm>
          <a:off x="9193496" y="7846739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C89A8-014C-044E-8DD0-4FA8935E0FF6}">
      <dsp:nvSpPr>
        <dsp:cNvPr id="0" name=""/>
        <dsp:cNvSpPr/>
      </dsp:nvSpPr>
      <dsp:spPr>
        <a:xfrm rot="5400000">
          <a:off x="215773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2900077" y="7683275"/>
        <a:ext cx="2216394" cy="25475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9DC60-DDE1-0746-BC87-22FBB324110F}">
      <dsp:nvSpPr>
        <dsp:cNvPr id="0" name=""/>
        <dsp:cNvSpPr/>
      </dsp:nvSpPr>
      <dsp:spPr>
        <a:xfrm rot="5400000">
          <a:off x="5635272" y="1064130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Trust Automatic Checks</a:t>
          </a:r>
        </a:p>
      </dsp:txBody>
      <dsp:txXfrm rot="-5400000">
        <a:off x="6377617" y="1400312"/>
        <a:ext cx="2216394" cy="2547581"/>
      </dsp:txXfrm>
    </dsp:sp>
    <dsp:sp modelId="{11D8B55B-8598-AB4D-A7E8-C3AEC4123CE0}">
      <dsp:nvSpPr>
        <dsp:cNvPr id="0" name=""/>
        <dsp:cNvSpPr/>
      </dsp:nvSpPr>
      <dsp:spPr>
        <a:xfrm>
          <a:off x="9193496" y="1563776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BD5D36-8A3B-3B43-BBCE-FC72E7FDDCFC}">
      <dsp:nvSpPr>
        <dsp:cNvPr id="0" name=""/>
        <dsp:cNvSpPr/>
      </dsp:nvSpPr>
      <dsp:spPr>
        <a:xfrm rot="5400000">
          <a:off x="2185778" y="1073938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 dirty="0"/>
        </a:p>
      </dsp:txBody>
      <dsp:txXfrm rot="-5400000">
        <a:off x="2928123" y="1410120"/>
        <a:ext cx="2216394" cy="2547581"/>
      </dsp:txXfrm>
    </dsp:sp>
    <dsp:sp modelId="{7CD3A689-9A08-5E4A-8032-BC72E91B8A05}">
      <dsp:nvSpPr>
        <dsp:cNvPr id="0" name=""/>
        <dsp:cNvSpPr/>
      </dsp:nvSpPr>
      <dsp:spPr>
        <a:xfrm rot="5400000">
          <a:off x="388984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Zero-downtime D</a:t>
          </a:r>
          <a:r>
            <a:rPr lang="en-GB" sz="2800" kern="1200" dirty="0"/>
            <a:t>eployment</a:t>
          </a:r>
          <a:endParaRPr lang="en-GB" sz="2500" kern="1200" dirty="0"/>
        </a:p>
      </dsp:txBody>
      <dsp:txXfrm rot="-5400000">
        <a:off x="4632185" y="4541793"/>
        <a:ext cx="2216394" cy="2547581"/>
      </dsp:txXfrm>
    </dsp:sp>
    <dsp:sp modelId="{B5F3B601-D462-B543-83F2-815D8EE63F55}">
      <dsp:nvSpPr>
        <dsp:cNvPr id="0" name=""/>
        <dsp:cNvSpPr/>
      </dsp:nvSpPr>
      <dsp:spPr>
        <a:xfrm>
          <a:off x="0" y="4705258"/>
          <a:ext cx="3997172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6DA77-8653-124A-BE12-144A7547F617}">
      <dsp:nvSpPr>
        <dsp:cNvPr id="0" name=""/>
        <dsp:cNvSpPr/>
      </dsp:nvSpPr>
      <dsp:spPr>
        <a:xfrm rot="5400000">
          <a:off x="7367380" y="4205611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8109725" y="4541793"/>
        <a:ext cx="2216394" cy="2547581"/>
      </dsp:txXfrm>
    </dsp:sp>
    <dsp:sp modelId="{FC4228D8-652A-0745-88DE-777123530A18}">
      <dsp:nvSpPr>
        <dsp:cNvPr id="0" name=""/>
        <dsp:cNvSpPr/>
      </dsp:nvSpPr>
      <dsp:spPr>
        <a:xfrm rot="5400000">
          <a:off x="563527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50000"/>
            <a:lumOff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Backward</a:t>
          </a:r>
          <a:r>
            <a:rPr lang="en-GB" sz="2500" kern="1200" dirty="0"/>
            <a:t> Compatibility</a:t>
          </a:r>
        </a:p>
      </dsp:txBody>
      <dsp:txXfrm rot="-5400000">
        <a:off x="6377617" y="7683275"/>
        <a:ext cx="2216394" cy="2547581"/>
      </dsp:txXfrm>
    </dsp:sp>
    <dsp:sp modelId="{89472BE6-6953-7848-9EC8-6B42AAC9ED5A}">
      <dsp:nvSpPr>
        <dsp:cNvPr id="0" name=""/>
        <dsp:cNvSpPr/>
      </dsp:nvSpPr>
      <dsp:spPr>
        <a:xfrm>
          <a:off x="9193496" y="7846739"/>
          <a:ext cx="4130411" cy="2220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C89A8-014C-044E-8DD0-4FA8935E0FF6}">
      <dsp:nvSpPr>
        <dsp:cNvPr id="0" name=""/>
        <dsp:cNvSpPr/>
      </dsp:nvSpPr>
      <dsp:spPr>
        <a:xfrm rot="5400000">
          <a:off x="2157732" y="7347093"/>
          <a:ext cx="3701085" cy="321994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600" kern="1200"/>
        </a:p>
      </dsp:txBody>
      <dsp:txXfrm rot="-5400000">
        <a:off x="2900077" y="7683275"/>
        <a:ext cx="2216394" cy="25475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BC7231-834A-FE4F-9D9F-6914B6C2F8A8}" type="datetimeFigureOut">
              <a:rPr lang="fr-FR" smtClean="0"/>
              <a:t>28/03/2024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972B0C-9C9E-0B47-A373-DD811700F7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037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1pPr>
    <a:lvl2pPr marL="713232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2pPr>
    <a:lvl3pPr marL="1426464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3pPr>
    <a:lvl4pPr marL="2139696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4pPr>
    <a:lvl5pPr marL="2852928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5pPr>
    <a:lvl6pPr marL="3566160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6pPr>
    <a:lvl7pPr marL="4279392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7pPr>
    <a:lvl8pPr marL="4992624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8pPr>
    <a:lvl9pPr marL="5705856" algn="l" defTabSz="1426464" rtl="0" eaLnBrk="1" latinLnBrk="0" hangingPunct="1">
      <a:defRPr sz="187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glaman/phpstan-drupal/issues/208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ithub.com/mglaman/phpstan-drupal/issues/247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glaman/phpstan-drupal/issues/208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ithub.com/mglaman/phpstan-drupal/issues/247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glaman/phpstan-drupal/issues/208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ithub.com/mglaman/phpstan-drupal/issues/247" TargetMode="Externa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b00d364bdf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b00d364bdf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Talk sur un sujet chaud en cours de travail parmi d’</a:t>
            </a:r>
            <a:r>
              <a:rPr lang="fr-FR" dirty="0" err="1"/>
              <a:t>atures</a:t>
            </a:r>
            <a:r>
              <a:rPr lang="fr-FR" dirty="0"/>
              <a:t> sujets. Ce qui est présenté à cette date ne serait pas la même chose si la conf était 1 mois avant ou après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490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830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922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deploy</a:t>
            </a:r>
            <a:r>
              <a:rPr lang="fr-FR" dirty="0"/>
              <a:t> coder image à rajouter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219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effectLst/>
              </a:rPr>
              <a:t>In production servers, PHP files should never change, unless a new application version is deployed</a:t>
            </a:r>
          </a:p>
          <a:p>
            <a:endParaRPr lang="fr-FR" dirty="0"/>
          </a:p>
          <a:p>
            <a:r>
              <a:rPr lang="fr-FR" dirty="0" err="1"/>
              <a:t>Everything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does</a:t>
            </a:r>
            <a:r>
              <a:rPr lang="fr-FR" dirty="0"/>
              <a:t> not </a:t>
            </a:r>
            <a:r>
              <a:rPr lang="fr-FR" dirty="0" err="1"/>
              <a:t>need</a:t>
            </a:r>
            <a:r>
              <a:rPr lang="fr-FR" dirty="0"/>
              <a:t> to change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5479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théoriquement</a:t>
            </a:r>
            <a:r>
              <a:rPr lang="en-GB" dirty="0"/>
              <a:t> </a:t>
            </a:r>
            <a:r>
              <a:rPr lang="en-GB" dirty="0" err="1"/>
              <a:t>meilleure</a:t>
            </a:r>
            <a:r>
              <a:rPr lang="en-GB" dirty="0"/>
              <a:t> perf </a:t>
            </a:r>
            <a:r>
              <a:rPr lang="en-GB" dirty="0" err="1"/>
              <a:t>en</a:t>
            </a:r>
            <a:r>
              <a:rPr lang="en-GB" dirty="0"/>
              <a:t> alliant </a:t>
            </a:r>
            <a:r>
              <a:rPr lang="en-GB" dirty="0" err="1"/>
              <a:t>simplicité</a:t>
            </a:r>
            <a:r>
              <a:rPr lang="en-GB" dirty="0"/>
              <a:t> : se baser sur </a:t>
            </a:r>
            <a:r>
              <a:rPr lang="en-GB" dirty="0" err="1"/>
              <a:t>opcache</a:t>
            </a:r>
            <a:r>
              <a:rPr lang="en-GB" dirty="0"/>
              <a:t> </a:t>
            </a:r>
            <a:r>
              <a:rPr lang="en-GB" dirty="0" err="1"/>
              <a:t>natif</a:t>
            </a:r>
            <a:r>
              <a:rPr lang="en-GB" dirty="0"/>
              <a:t> </a:t>
            </a:r>
            <a:r>
              <a:rPr lang="en-GB" dirty="0" err="1"/>
              <a:t>à</a:t>
            </a:r>
            <a:r>
              <a:rPr lang="en-GB" dirty="0"/>
              <a:t> PHP</a:t>
            </a:r>
          </a:p>
          <a:p>
            <a:r>
              <a:rPr lang="en-GB" dirty="0"/>
              <a:t>lecture plus </a:t>
            </a:r>
            <a:r>
              <a:rPr lang="en-GB" dirty="0" err="1"/>
              <a:t>rapide</a:t>
            </a:r>
            <a:r>
              <a:rPr lang="en-GB" dirty="0"/>
              <a:t>, </a:t>
            </a:r>
            <a:r>
              <a:rPr lang="en-GB" dirty="0" err="1"/>
              <a:t>écriture</a:t>
            </a:r>
            <a:r>
              <a:rPr lang="en-GB" dirty="0"/>
              <a:t> plus </a:t>
            </a:r>
            <a:r>
              <a:rPr lang="en-GB" dirty="0" err="1"/>
              <a:t>lente</a:t>
            </a:r>
            <a:r>
              <a:rPr lang="en-GB" dirty="0"/>
              <a:t> </a:t>
            </a:r>
            <a:r>
              <a:rPr lang="en-GB" dirty="0" err="1"/>
              <a:t>donc</a:t>
            </a:r>
            <a:r>
              <a:rPr lang="en-GB" dirty="0"/>
              <a:t> </a:t>
            </a:r>
            <a:r>
              <a:rPr lang="en-GB" dirty="0" err="1"/>
              <a:t>à</a:t>
            </a:r>
            <a:r>
              <a:rPr lang="en-GB" dirty="0"/>
              <a:t> utiliser pour des choses qui ne </a:t>
            </a:r>
            <a:r>
              <a:rPr lang="en-GB" dirty="0" err="1"/>
              <a:t>changent</a:t>
            </a:r>
            <a:r>
              <a:rPr lang="en-GB" dirty="0"/>
              <a:t> pas</a:t>
            </a:r>
          </a:p>
          <a:p>
            <a:endParaRPr lang="en-GB" dirty="0"/>
          </a:p>
          <a:p>
            <a:r>
              <a:rPr lang="en-GB" dirty="0" err="1"/>
              <a:t>Moins</a:t>
            </a:r>
            <a:r>
              <a:rPr lang="en-GB" dirty="0"/>
              <a:t> de downtime</a:t>
            </a:r>
          </a:p>
          <a:p>
            <a:endParaRPr lang="en-GB" dirty="0"/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4340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théoriquement</a:t>
            </a:r>
            <a:r>
              <a:rPr lang="en-GB" dirty="0"/>
              <a:t> </a:t>
            </a:r>
            <a:r>
              <a:rPr lang="en-GB" dirty="0" err="1"/>
              <a:t>meilleure</a:t>
            </a:r>
            <a:r>
              <a:rPr lang="en-GB" dirty="0"/>
              <a:t> perf </a:t>
            </a:r>
            <a:r>
              <a:rPr lang="en-GB" dirty="0" err="1"/>
              <a:t>en</a:t>
            </a:r>
            <a:r>
              <a:rPr lang="en-GB" dirty="0"/>
              <a:t> alliant </a:t>
            </a:r>
            <a:r>
              <a:rPr lang="en-GB" dirty="0" err="1"/>
              <a:t>simplicité</a:t>
            </a:r>
            <a:r>
              <a:rPr lang="en-GB" dirty="0"/>
              <a:t> : se baser sur </a:t>
            </a:r>
            <a:r>
              <a:rPr lang="en-GB" dirty="0" err="1"/>
              <a:t>opcache</a:t>
            </a:r>
            <a:r>
              <a:rPr lang="en-GB" dirty="0"/>
              <a:t> </a:t>
            </a:r>
            <a:r>
              <a:rPr lang="en-GB" dirty="0" err="1"/>
              <a:t>natif</a:t>
            </a:r>
            <a:r>
              <a:rPr lang="en-GB" dirty="0"/>
              <a:t> </a:t>
            </a:r>
            <a:r>
              <a:rPr lang="en-GB" dirty="0" err="1"/>
              <a:t>à</a:t>
            </a:r>
            <a:r>
              <a:rPr lang="en-GB" dirty="0"/>
              <a:t> PHP</a:t>
            </a:r>
          </a:p>
          <a:p>
            <a:r>
              <a:rPr lang="en-GB" dirty="0"/>
              <a:t>lecture plus </a:t>
            </a:r>
            <a:r>
              <a:rPr lang="en-GB" dirty="0" err="1"/>
              <a:t>rapide</a:t>
            </a:r>
            <a:r>
              <a:rPr lang="en-GB" dirty="0"/>
              <a:t>, </a:t>
            </a:r>
            <a:r>
              <a:rPr lang="en-GB" dirty="0" err="1"/>
              <a:t>écriture</a:t>
            </a:r>
            <a:r>
              <a:rPr lang="en-GB" dirty="0"/>
              <a:t> plus </a:t>
            </a:r>
            <a:r>
              <a:rPr lang="en-GB" dirty="0" err="1"/>
              <a:t>lente</a:t>
            </a:r>
            <a:r>
              <a:rPr lang="en-GB" dirty="0"/>
              <a:t> </a:t>
            </a:r>
            <a:r>
              <a:rPr lang="en-GB" dirty="0" err="1"/>
              <a:t>donc</a:t>
            </a:r>
            <a:r>
              <a:rPr lang="en-GB" dirty="0"/>
              <a:t> </a:t>
            </a:r>
            <a:r>
              <a:rPr lang="en-GB" dirty="0" err="1"/>
              <a:t>à</a:t>
            </a:r>
            <a:r>
              <a:rPr lang="en-GB" dirty="0"/>
              <a:t> utiliser pour des choses qui ne </a:t>
            </a:r>
            <a:r>
              <a:rPr lang="en-GB" dirty="0" err="1"/>
              <a:t>changent</a:t>
            </a:r>
            <a:r>
              <a:rPr lang="en-GB" dirty="0"/>
              <a:t> pas</a:t>
            </a:r>
          </a:p>
          <a:p>
            <a:endParaRPr lang="en-GB" dirty="0"/>
          </a:p>
          <a:p>
            <a:r>
              <a:rPr lang="en-GB" dirty="0" err="1"/>
              <a:t>Moins</a:t>
            </a:r>
            <a:r>
              <a:rPr lang="en-GB" dirty="0"/>
              <a:t> de downtime</a:t>
            </a:r>
          </a:p>
          <a:p>
            <a:endParaRPr lang="en-GB" dirty="0"/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06293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It’s a dream </a:t>
            </a:r>
            <a:r>
              <a:rPr lang="en-GB" dirty="0" err="1"/>
              <a:t>donc</a:t>
            </a:r>
            <a:r>
              <a:rPr lang="en-GB" dirty="0"/>
              <a:t> on </a:t>
            </a:r>
            <a:r>
              <a:rPr lang="en-GB" dirty="0" err="1"/>
              <a:t>peut</a:t>
            </a:r>
            <a:r>
              <a:rPr lang="en-GB" dirty="0"/>
              <a:t> encore imaginer : </a:t>
            </a:r>
            <a:r>
              <a:rPr lang="en-GB" dirty="0" err="1">
                <a:effectLst/>
              </a:rPr>
              <a:t>si</a:t>
            </a:r>
            <a:r>
              <a:rPr lang="en-GB" dirty="0">
                <a:effectLst/>
              </a:rPr>
              <a:t> on </a:t>
            </a:r>
            <a:r>
              <a:rPr lang="en-GB" dirty="0" err="1">
                <a:effectLst/>
              </a:rPr>
              <a:t>était</a:t>
            </a:r>
            <a:r>
              <a:rPr lang="en-GB" dirty="0">
                <a:effectLst/>
              </a:rPr>
              <a:t> dans la </a:t>
            </a:r>
            <a:r>
              <a:rPr lang="en-GB" dirty="0" err="1">
                <a:effectLst/>
              </a:rPr>
              <a:t>même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hypothèse</a:t>
            </a:r>
            <a:r>
              <a:rPr lang="en-GB" dirty="0">
                <a:effectLst/>
              </a:rPr>
              <a:t> que Symfony avec un monde static, on </a:t>
            </a:r>
            <a:r>
              <a:rPr lang="en-GB" dirty="0" err="1">
                <a:effectLst/>
              </a:rPr>
              <a:t>pourrait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directement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réutiliser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3338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effectLst/>
              </a:rPr>
              <a:t>test : plus perf, </a:t>
            </a:r>
            <a:r>
              <a:rPr lang="en-GB" dirty="0" err="1">
                <a:effectLst/>
              </a:rPr>
              <a:t>moins</a:t>
            </a:r>
            <a:r>
              <a:rPr lang="en-GB" dirty="0">
                <a:effectLst/>
              </a:rPr>
              <a:t> de choses </a:t>
            </a:r>
            <a:r>
              <a:rPr lang="en-GB" dirty="0" err="1">
                <a:effectLst/>
              </a:rPr>
              <a:t>à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découvrir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à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chaque</a:t>
            </a:r>
            <a:r>
              <a:rPr lang="en-GB" dirty="0">
                <a:effectLst/>
              </a:rPr>
              <a:t> test</a:t>
            </a:r>
            <a:br>
              <a:rPr lang="en-GB" dirty="0">
                <a:effectLst/>
              </a:rPr>
            </a:br>
            <a:endParaRPr lang="en-GB" dirty="0">
              <a:effectLst/>
            </a:endParaRPr>
          </a:p>
          <a:p>
            <a:r>
              <a:rPr lang="en-GB" dirty="0" err="1">
                <a:effectLst/>
              </a:rPr>
              <a:t>contrepartie</a:t>
            </a:r>
            <a:r>
              <a:rPr lang="en-GB" dirty="0">
                <a:effectLst/>
              </a:rPr>
              <a:t> :</a:t>
            </a:r>
          </a:p>
          <a:p>
            <a:r>
              <a:rPr lang="en-GB" dirty="0" err="1">
                <a:effectLst/>
              </a:rPr>
              <a:t>moins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isolé</a:t>
            </a:r>
            <a:r>
              <a:rPr lang="en-GB" dirty="0">
                <a:effectLst/>
              </a:rPr>
              <a:t> ? Après du point de </a:t>
            </a:r>
            <a:r>
              <a:rPr lang="en-GB" dirty="0" err="1">
                <a:effectLst/>
              </a:rPr>
              <a:t>vue</a:t>
            </a:r>
            <a:r>
              <a:rPr lang="en-GB" dirty="0">
                <a:effectLst/>
              </a:rPr>
              <a:t> d’un test </a:t>
            </a:r>
            <a:r>
              <a:rPr lang="en-GB" dirty="0" err="1">
                <a:effectLst/>
              </a:rPr>
              <a:t>d’intégration</a:t>
            </a:r>
            <a:r>
              <a:rPr lang="en-GB" dirty="0">
                <a:effectLst/>
              </a:rPr>
              <a:t>, </a:t>
            </a:r>
            <a:r>
              <a:rPr lang="en-GB" dirty="0" err="1">
                <a:effectLst/>
              </a:rPr>
              <a:t>l’idempotence</a:t>
            </a:r>
            <a:r>
              <a:rPr lang="en-GB" dirty="0">
                <a:effectLst/>
              </a:rPr>
              <a:t> du container </a:t>
            </a:r>
            <a:r>
              <a:rPr lang="en-GB" dirty="0" err="1">
                <a:effectLst/>
              </a:rPr>
              <a:t>généré</a:t>
            </a:r>
            <a:r>
              <a:rPr lang="en-GB" dirty="0">
                <a:effectLst/>
              </a:rPr>
              <a:t> rends </a:t>
            </a:r>
            <a:r>
              <a:rPr lang="en-GB" dirty="0" err="1">
                <a:effectLst/>
              </a:rPr>
              <a:t>ça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moins</a:t>
            </a:r>
            <a:r>
              <a:rPr lang="en-GB" dirty="0">
                <a:effectLst/>
              </a:rPr>
              <a:t> grave</a:t>
            </a:r>
          </a:p>
          <a:p>
            <a:r>
              <a:rPr lang="en-GB" dirty="0">
                <a:effectLst/>
              </a:rPr>
              <a:t>Contraire </a:t>
            </a:r>
            <a:r>
              <a:rPr lang="en-GB" dirty="0" err="1">
                <a:effectLst/>
              </a:rPr>
              <a:t>à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l’idée</a:t>
            </a:r>
            <a:r>
              <a:rPr lang="en-GB" dirty="0">
                <a:effectLst/>
              </a:rPr>
              <a:t> des tests dans Drupal </a:t>
            </a:r>
            <a:r>
              <a:rPr lang="en-GB" dirty="0" err="1">
                <a:effectLst/>
              </a:rPr>
              <a:t>où</a:t>
            </a:r>
            <a:r>
              <a:rPr lang="en-GB" dirty="0">
                <a:effectLst/>
              </a:rPr>
              <a:t> un kernel test </a:t>
            </a:r>
            <a:r>
              <a:rPr lang="en-GB" dirty="0" err="1">
                <a:effectLst/>
              </a:rPr>
              <a:t>définie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lui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même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ce</a:t>
            </a:r>
            <a:r>
              <a:rPr lang="en-GB" dirty="0">
                <a:effectLst/>
              </a:rPr>
              <a:t> </a:t>
            </a:r>
            <a:r>
              <a:rPr lang="en-GB" dirty="0" err="1">
                <a:effectLst/>
              </a:rPr>
              <a:t>dont</a:t>
            </a:r>
            <a:r>
              <a:rPr lang="en-GB" dirty="0">
                <a:effectLst/>
              </a:rPr>
              <a:t> il a </a:t>
            </a:r>
            <a:r>
              <a:rPr lang="en-GB" dirty="0" err="1">
                <a:effectLst/>
              </a:rPr>
              <a:t>besoin</a:t>
            </a:r>
            <a:endParaRPr lang="en-GB" dirty="0">
              <a:effectLst/>
            </a:endParaRPr>
          </a:p>
          <a:p>
            <a:endParaRPr lang="en-GB" dirty="0"/>
          </a:p>
          <a:p>
            <a:endParaRPr lang="en-GB" dirty="0"/>
          </a:p>
          <a:p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930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Analyse statique </a:t>
            </a:r>
            <a:r>
              <a:rPr lang="fr-FR" dirty="0" err="1"/>
              <a:t>phpstan</a:t>
            </a:r>
            <a:endParaRPr lang="fr-FR" dirty="0"/>
          </a:p>
          <a:p>
            <a:r>
              <a:rPr lang="fr-FR" dirty="0"/>
              <a:t>Obligé de refaire ce que fait déjà Drupal pour essayer d’analyser : on a besoin d’une instance pour ça donc ça n’est plus </a:t>
            </a:r>
            <a:r>
              <a:rPr lang="fr-FR" dirty="0" err="1"/>
              <a:t>static</a:t>
            </a:r>
            <a:r>
              <a:rPr lang="fr-FR" dirty="0"/>
              <a:t> :P</a:t>
            </a:r>
          </a:p>
          <a:p>
            <a:r>
              <a:rPr lang="fr-FR" dirty="0"/>
              <a:t>Analyser le container aide par exemple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Remonter service déprécié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Utilisation d’un service non existant : cf. </a:t>
            </a:r>
            <a:r>
              <a:rPr lang="fr-FR" dirty="0">
                <a:hlinkClick r:id="rId3"/>
              </a:rPr>
              <a:t>https://github.com/mglaman/phpstan-drupal/issues/208</a:t>
            </a:r>
            <a:r>
              <a:rPr lang="fr-FR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même dans des endroits plus </a:t>
            </a:r>
            <a:r>
              <a:rPr lang="fr-FR" dirty="0" err="1"/>
              <a:t>deep</a:t>
            </a:r>
            <a:r>
              <a:rPr lang="fr-FR" dirty="0"/>
              <a:t> comme </a:t>
            </a:r>
            <a:r>
              <a:rPr lang="fr-FR" dirty="0" err="1"/>
              <a:t>RenderCallbackRule</a:t>
            </a:r>
            <a:r>
              <a:rPr lang="fr-FR" dirty="0"/>
              <a:t> pour vérifier que les callbacks sont valides (on peut utiliser des services comme callbacks)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Accès à un service privé depuis le container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hlinkClick r:id="rId4"/>
              </a:rPr>
              <a:t>https://github.com/mglaman/phpstan-drupal/issues/247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Et plein d’autres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6039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b00d364bdf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b00d364bdf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14264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Talk sur un sujet chaud en cours de travail parmi d’</a:t>
            </a:r>
            <a:r>
              <a:rPr lang="fr-FR" dirty="0" err="1"/>
              <a:t>atures</a:t>
            </a:r>
            <a:r>
              <a:rPr lang="fr-FR" dirty="0"/>
              <a:t> sujets. Ce qui est présenté à cette date ne serait pas la même chose si la conf était 1 mois avant ou après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Let's be crazy ! What if Drupal did less things at runtime?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87022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Analyse statique </a:t>
            </a:r>
            <a:r>
              <a:rPr lang="fr-FR" dirty="0" err="1"/>
              <a:t>phpstan</a:t>
            </a:r>
            <a:endParaRPr lang="fr-FR" dirty="0"/>
          </a:p>
          <a:p>
            <a:r>
              <a:rPr lang="fr-FR" dirty="0"/>
              <a:t>Obligé de refaire ce que fait déjà Drupal pour essayer d’analyser : on a besoin d’une instance pour ça donc ça n’est plus </a:t>
            </a:r>
            <a:r>
              <a:rPr lang="fr-FR" dirty="0" err="1"/>
              <a:t>static</a:t>
            </a:r>
            <a:r>
              <a:rPr lang="fr-FR" dirty="0"/>
              <a:t> :P</a:t>
            </a:r>
          </a:p>
          <a:p>
            <a:r>
              <a:rPr lang="fr-FR" dirty="0"/>
              <a:t>Analyser le container aide par exemple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Remonter service déprécié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Utilisation d’un service non existant : cf. </a:t>
            </a:r>
            <a:r>
              <a:rPr lang="fr-FR" dirty="0">
                <a:hlinkClick r:id="rId3"/>
              </a:rPr>
              <a:t>https://github.com/mglaman/phpstan-drupal/issues/208</a:t>
            </a:r>
            <a:r>
              <a:rPr lang="fr-FR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même dans des endroits plus </a:t>
            </a:r>
            <a:r>
              <a:rPr lang="fr-FR" dirty="0" err="1"/>
              <a:t>deep</a:t>
            </a:r>
            <a:r>
              <a:rPr lang="fr-FR" dirty="0"/>
              <a:t> comme </a:t>
            </a:r>
            <a:r>
              <a:rPr lang="fr-FR" dirty="0" err="1"/>
              <a:t>RenderCallbackRule</a:t>
            </a:r>
            <a:r>
              <a:rPr lang="fr-FR" dirty="0"/>
              <a:t> pour vérifier que les callbacks sont valides (on peut utiliser des services comme callbacks)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Accès à un service privé depuis le container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hlinkClick r:id="rId4"/>
              </a:rPr>
              <a:t>https://github.com/mglaman/phpstan-drupal/issues/247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Et plein d’autres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2240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Analyse statique </a:t>
            </a:r>
            <a:r>
              <a:rPr lang="fr-FR" dirty="0" err="1"/>
              <a:t>phpstan</a:t>
            </a:r>
            <a:endParaRPr lang="fr-FR" dirty="0"/>
          </a:p>
          <a:p>
            <a:r>
              <a:rPr lang="fr-FR" dirty="0"/>
              <a:t>Obligé de refaire ce que fait déjà Drupal pour essayer d’analyser : on a besoin d’une instance pour ça donc ça n’est plus </a:t>
            </a:r>
            <a:r>
              <a:rPr lang="fr-FR" dirty="0" err="1"/>
              <a:t>static</a:t>
            </a:r>
            <a:r>
              <a:rPr lang="fr-FR" dirty="0"/>
              <a:t> :P</a:t>
            </a:r>
          </a:p>
          <a:p>
            <a:r>
              <a:rPr lang="fr-FR" dirty="0"/>
              <a:t>Analyser le container aide par exemple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Remonter service déprécié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Utilisation d’un service non existant : cf. </a:t>
            </a:r>
            <a:r>
              <a:rPr lang="fr-FR" dirty="0">
                <a:hlinkClick r:id="rId3"/>
              </a:rPr>
              <a:t>https://github.com/mglaman/phpstan-drupal/issues/208</a:t>
            </a:r>
            <a:r>
              <a:rPr lang="fr-FR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même dans des endroits plus </a:t>
            </a:r>
            <a:r>
              <a:rPr lang="fr-FR" dirty="0" err="1"/>
              <a:t>deep</a:t>
            </a:r>
            <a:r>
              <a:rPr lang="fr-FR" dirty="0"/>
              <a:t> comme </a:t>
            </a:r>
            <a:r>
              <a:rPr lang="fr-FR" dirty="0" err="1"/>
              <a:t>RenderCallbackRule</a:t>
            </a:r>
            <a:r>
              <a:rPr lang="fr-FR" dirty="0"/>
              <a:t> pour vérifier que les callbacks sont valides (on peut utiliser des services comme callbacks)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Accès à un service privé depuis le container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hlinkClick r:id="rId4"/>
              </a:rPr>
              <a:t>https://github.com/mglaman/phpstan-drupal/issues/247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Et plein d’autres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8099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Théoriquement meilleur perd avec plus de simplicité</a:t>
            </a:r>
          </a:p>
          <a:p>
            <a:r>
              <a:rPr lang="fr-FR" dirty="0"/>
              <a:t>Moins de </a:t>
            </a:r>
            <a:r>
              <a:rPr lang="fr-FR" dirty="0" err="1"/>
              <a:t>downtime</a:t>
            </a:r>
            <a:endParaRPr lang="fr-FR" dirty="0"/>
          </a:p>
          <a:p>
            <a:r>
              <a:rPr lang="fr-FR" dirty="0" err="1"/>
              <a:t>Phpstan</a:t>
            </a:r>
            <a:r>
              <a:rPr lang="fr-FR" dirty="0"/>
              <a:t> : route </a:t>
            </a:r>
            <a:r>
              <a:rPr lang="fr-FR" dirty="0" err="1"/>
              <a:t>inexistance</a:t>
            </a:r>
            <a:r>
              <a:rPr lang="fr-FR" dirty="0"/>
              <a:t>, </a:t>
            </a:r>
            <a:r>
              <a:rPr lang="fr-FR" dirty="0" err="1"/>
              <a:t>query</a:t>
            </a:r>
            <a:r>
              <a:rPr lang="fr-FR" dirty="0"/>
              <a:t> param obligatoire manquant etc..</a:t>
            </a:r>
          </a:p>
          <a:p>
            <a:r>
              <a:rPr lang="fr-FR" dirty="0"/>
              <a:t>prédictibilité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9272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Phpstan</a:t>
            </a:r>
            <a:endParaRPr lang="fr-FR" dirty="0"/>
          </a:p>
          <a:p>
            <a:r>
              <a:rPr lang="fr-FR" dirty="0"/>
              <a:t>Pas besoin de découvrir</a:t>
            </a:r>
          </a:p>
          <a:p>
            <a:r>
              <a:rPr lang="fr-FR" dirty="0"/>
              <a:t>Expliquer comment c’est effectuer aujourd’hui avec le script depuis une instance</a:t>
            </a:r>
          </a:p>
          <a:p>
            <a:endParaRPr lang="fr-FR" dirty="0"/>
          </a:p>
          <a:p>
            <a:r>
              <a:rPr lang="fr-FR" dirty="0"/>
              <a:t>Et encore</a:t>
            </a:r>
          </a:p>
          <a:p>
            <a:r>
              <a:rPr lang="fr-FR" dirty="0"/>
              <a:t>Perf</a:t>
            </a:r>
          </a:p>
          <a:p>
            <a:r>
              <a:rPr lang="fr-FR" dirty="0" err="1"/>
              <a:t>Predictibilité</a:t>
            </a:r>
            <a:endParaRPr lang="fr-FR" dirty="0"/>
          </a:p>
          <a:p>
            <a:r>
              <a:rPr lang="fr-FR" dirty="0"/>
              <a:t>Moins de </a:t>
            </a:r>
            <a:r>
              <a:rPr lang="fr-FR" dirty="0" err="1"/>
              <a:t>dowtime</a:t>
            </a:r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1778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Test</a:t>
            </a:r>
          </a:p>
          <a:p>
            <a:r>
              <a:rPr lang="fr-FR" dirty="0"/>
              <a:t>Générer stub/</a:t>
            </a:r>
            <a:r>
              <a:rPr lang="fr-FR" dirty="0" err="1"/>
              <a:t>mock</a:t>
            </a:r>
            <a:r>
              <a:rPr lang="fr-FR" dirty="0"/>
              <a:t>/</a:t>
            </a:r>
            <a:r>
              <a:rPr lang="fr-FR" dirty="0" err="1"/>
              <a:t>builder</a:t>
            </a:r>
            <a:endParaRPr lang="fr-FR" dirty="0"/>
          </a:p>
          <a:p>
            <a:endParaRPr lang="fr-FR" dirty="0"/>
          </a:p>
          <a:p>
            <a:r>
              <a:rPr lang="fr-FR" dirty="0" err="1"/>
              <a:t>Phpstan</a:t>
            </a:r>
            <a:endParaRPr lang="fr-FR" dirty="0"/>
          </a:p>
          <a:p>
            <a:r>
              <a:rPr lang="fr-FR" dirty="0"/>
              <a:t>Générer les stubs pour typer les propriétés dynamique</a:t>
            </a:r>
          </a:p>
          <a:p>
            <a:r>
              <a:rPr lang="fr-FR" dirty="0"/>
              <a:t>Toujours possible à partir d’une instance précise hors ce n’est pas forcément ce qu’on veut</a:t>
            </a:r>
          </a:p>
          <a:p>
            <a:endParaRPr lang="fr-FR" dirty="0"/>
          </a:p>
          <a:p>
            <a:r>
              <a:rPr lang="fr-FR" dirty="0"/>
              <a:t>Et encore moins de </a:t>
            </a:r>
            <a:r>
              <a:rPr lang="fr-FR" dirty="0" err="1"/>
              <a:t>dowtime</a:t>
            </a:r>
            <a:r>
              <a:rPr lang="fr-FR" dirty="0"/>
              <a:t>, prédictibilité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7108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Test</a:t>
            </a:r>
          </a:p>
          <a:p>
            <a:r>
              <a:rPr lang="fr-FR" dirty="0"/>
              <a:t>Générer stub/</a:t>
            </a:r>
            <a:r>
              <a:rPr lang="fr-FR" dirty="0" err="1"/>
              <a:t>mock</a:t>
            </a:r>
            <a:r>
              <a:rPr lang="fr-FR" dirty="0"/>
              <a:t>/</a:t>
            </a:r>
            <a:r>
              <a:rPr lang="fr-FR" dirty="0" err="1"/>
              <a:t>builder</a:t>
            </a:r>
            <a:endParaRPr lang="fr-FR" dirty="0"/>
          </a:p>
          <a:p>
            <a:endParaRPr lang="fr-FR" dirty="0"/>
          </a:p>
          <a:p>
            <a:r>
              <a:rPr lang="fr-FR" dirty="0" err="1"/>
              <a:t>Phpstan</a:t>
            </a:r>
            <a:endParaRPr lang="fr-FR" dirty="0"/>
          </a:p>
          <a:p>
            <a:r>
              <a:rPr lang="fr-FR" dirty="0"/>
              <a:t>Générer les stubs pour typer les propriétés dynamique</a:t>
            </a:r>
          </a:p>
          <a:p>
            <a:r>
              <a:rPr lang="fr-FR" dirty="0"/>
              <a:t>Toujours possible à partir d’une instance précise hors ce n’est pas forcément ce qu’on veut</a:t>
            </a:r>
          </a:p>
          <a:p>
            <a:endParaRPr lang="fr-FR" dirty="0"/>
          </a:p>
          <a:p>
            <a:r>
              <a:rPr lang="fr-FR" dirty="0"/>
              <a:t>Et encore moins de </a:t>
            </a:r>
            <a:r>
              <a:rPr lang="fr-FR" dirty="0" err="1"/>
              <a:t>dowtime</a:t>
            </a:r>
            <a:r>
              <a:rPr lang="fr-FR" dirty="0"/>
              <a:t>, prédictibilité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42312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Example </a:t>
            </a:r>
            <a:r>
              <a:rPr lang="fr-FR" dirty="0" err="1"/>
              <a:t>with</a:t>
            </a:r>
            <a:r>
              <a:rPr lang="fr-FR" dirty="0"/>
              <a:t> container: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backbone</a:t>
            </a:r>
          </a:p>
          <a:p>
            <a:endParaRPr lang="fr-FR" dirty="0"/>
          </a:p>
          <a:p>
            <a:r>
              <a:rPr lang="fr-FR" dirty="0"/>
              <a:t>Déjà possible de changer où est stocké le </a:t>
            </a:r>
            <a:r>
              <a:rPr lang="fr-FR" dirty="0" err="1"/>
              <a:t>dumped</a:t>
            </a:r>
            <a:r>
              <a:rPr lang="fr-FR" dirty="0"/>
              <a:t> container</a:t>
            </a:r>
          </a:p>
          <a:p>
            <a:r>
              <a:rPr lang="fr-FR" dirty="0"/>
              <a:t>On ne contrôle pas quand le container va être </a:t>
            </a:r>
            <a:r>
              <a:rPr lang="fr-FR" dirty="0" err="1"/>
              <a:t>refresh</a:t>
            </a:r>
            <a:r>
              <a:rPr lang="fr-FR" dirty="0"/>
              <a:t>: cache </a:t>
            </a:r>
            <a:r>
              <a:rPr lang="fr-FR" dirty="0" err="1"/>
              <a:t>rebuild</a:t>
            </a:r>
            <a:r>
              <a:rPr lang="fr-FR" dirty="0"/>
              <a:t>, installation d’extension, d’une langue =&gt; c’est public, n’importe quelle extension peut le déclencher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9713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Déjà possible de changer où est stocké le </a:t>
            </a:r>
            <a:r>
              <a:rPr lang="fr-FR" dirty="0" err="1"/>
              <a:t>dumped</a:t>
            </a:r>
            <a:r>
              <a:rPr lang="fr-FR" dirty="0"/>
              <a:t> container</a:t>
            </a:r>
          </a:p>
          <a:p>
            <a:r>
              <a:rPr lang="fr-FR" dirty="0"/>
              <a:t>On ne contrôle pas quand le container va être </a:t>
            </a:r>
            <a:r>
              <a:rPr lang="fr-FR" dirty="0" err="1"/>
              <a:t>refresh</a:t>
            </a:r>
            <a:r>
              <a:rPr lang="fr-FR" dirty="0"/>
              <a:t>: cache </a:t>
            </a:r>
            <a:r>
              <a:rPr lang="fr-FR" dirty="0" err="1"/>
              <a:t>rebuild</a:t>
            </a:r>
            <a:r>
              <a:rPr lang="fr-FR" dirty="0"/>
              <a:t>, installation d’extension, d’une langue =&gt; c’est public, n’importe quelle extension peut le déclencher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1482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Déjà possible de changer où est stocké le </a:t>
            </a:r>
            <a:r>
              <a:rPr lang="fr-FR" dirty="0" err="1"/>
              <a:t>dumped</a:t>
            </a:r>
            <a:r>
              <a:rPr lang="fr-FR" dirty="0"/>
              <a:t> container</a:t>
            </a:r>
          </a:p>
          <a:p>
            <a:r>
              <a:rPr lang="fr-FR" dirty="0"/>
              <a:t>On ne contrôle pas quand le container va être </a:t>
            </a:r>
            <a:r>
              <a:rPr lang="fr-FR" dirty="0" err="1"/>
              <a:t>refresh</a:t>
            </a:r>
            <a:r>
              <a:rPr lang="fr-FR" dirty="0"/>
              <a:t>: cache </a:t>
            </a:r>
            <a:r>
              <a:rPr lang="fr-FR" dirty="0" err="1"/>
              <a:t>rebuild</a:t>
            </a:r>
            <a:r>
              <a:rPr lang="fr-FR" dirty="0"/>
              <a:t>, installation d’extension, d’une langue =&gt; c’est public, n’importe quelle extension peut le déclencher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34316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Start </a:t>
            </a:r>
            <a:r>
              <a:rPr lang="fr-FR" dirty="0" err="1"/>
              <a:t>with</a:t>
            </a:r>
            <a:r>
              <a:rPr lang="fr-FR" dirty="0"/>
              <a:t> or </a:t>
            </a:r>
            <a:r>
              <a:rPr lang="fr-FR" dirty="0" err="1"/>
              <a:t>be</a:t>
            </a:r>
            <a:r>
              <a:rPr lang="fr-FR" dirty="0"/>
              <a:t> content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very</a:t>
            </a:r>
            <a:r>
              <a:rPr lang="fr-FR" dirty="0"/>
              <a:t> </a:t>
            </a:r>
            <a:r>
              <a:rPr lang="fr-FR" dirty="0" err="1"/>
              <a:t>little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/>
              <a:t>…</a:t>
            </a:r>
            <a:endParaRPr lang="fr-FR" dirty="0"/>
          </a:p>
          <a:p>
            <a:r>
              <a:rPr lang="fr-FR" dirty="0" err="1"/>
              <a:t>Phpstan</a:t>
            </a:r>
            <a:r>
              <a:rPr lang="fr-FR" dirty="0"/>
              <a:t> </a:t>
            </a:r>
            <a:r>
              <a:rPr lang="fr-FR" dirty="0" err="1"/>
              <a:t>drupal</a:t>
            </a:r>
            <a:r>
              <a:rPr lang="fr-FR" dirty="0"/>
              <a:t> avec config optionnelle pour avoir une analyse plus pertinente : container, route, </a:t>
            </a:r>
            <a:r>
              <a:rPr lang="fr-FR" dirty="0" err="1"/>
              <a:t>field</a:t>
            </a:r>
            <a:r>
              <a:rPr lang="fr-FR" dirty="0"/>
              <a:t> type etc.. Etc..</a:t>
            </a:r>
          </a:p>
          <a:p>
            <a:endParaRPr lang="fr-FR" dirty="0"/>
          </a:p>
          <a:p>
            <a:r>
              <a:rPr lang="fr-FR" dirty="0"/>
              <a:t>Service privée </a:t>
            </a:r>
            <a:r>
              <a:rPr lang="fr-FR" dirty="0" err="1"/>
              <a:t>phpstan</a:t>
            </a:r>
            <a:r>
              <a:rPr lang="fr-FR" dirty="0"/>
              <a:t> problématique sans changer comment est dump le container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5204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Notions je pars du principe que vous connaissez</a:t>
            </a:r>
          </a:p>
          <a:p>
            <a:r>
              <a:rPr lang="fr-FR" dirty="0"/>
              <a:t>Notions que vous allez avoir envie que je creuse et volontairement pour le besoin de cet exercice de pensée je ne le ferais pas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7158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4264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Exemple container : service privé, how the container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shaped</a:t>
            </a:r>
            <a:r>
              <a:rPr lang="fr-FR" dirty="0"/>
              <a:t>, </a:t>
            </a:r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used</a:t>
            </a:r>
            <a:r>
              <a:rPr lang="fr-FR" dirty="0"/>
              <a:t> to know the impact, </a:t>
            </a:r>
            <a:r>
              <a:rPr lang="fr-FR" dirty="0" err="1"/>
              <a:t>app.root</a:t>
            </a:r>
            <a:r>
              <a:rPr lang="fr-FR" dirty="0"/>
              <a:t> etc..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382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Optimisé pour un mode production : In production servers, PHP files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never</a:t>
            </a:r>
            <a:r>
              <a:rPr lang="fr-FR" dirty="0"/>
              <a:t> change, </a:t>
            </a:r>
            <a:r>
              <a:rPr lang="fr-FR" dirty="0" err="1"/>
              <a:t>unless</a:t>
            </a:r>
            <a:r>
              <a:rPr lang="fr-FR" dirty="0"/>
              <a:t> a new application version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deployed</a:t>
            </a:r>
            <a:r>
              <a:rPr lang="fr-FR" dirty="0"/>
              <a:t>.</a:t>
            </a:r>
          </a:p>
          <a:p>
            <a:endParaRPr lang="fr-FR" dirty="0"/>
          </a:p>
          <a:p>
            <a:r>
              <a:rPr lang="en-GB" dirty="0"/>
              <a:t>The aim is to be able to warm up a Drupal without needed to install/run it.</a:t>
            </a:r>
            <a:br>
              <a:rPr lang="en-GB" dirty="0"/>
            </a:br>
            <a:r>
              <a:rPr lang="en-GB" dirty="0"/>
              <a:t>So basically being able to dump the container and everything that Drupal needs to work and store things in DB per default but instead store it in files.</a:t>
            </a:r>
            <a:br>
              <a:rPr lang="en-GB" dirty="0"/>
            </a:br>
            <a:r>
              <a:rPr lang="en-GB" dirty="0"/>
              <a:t>Something like having everything static instead of dynamic. Being closer to a Symfony app.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It means for instance that a module cannot be installed at run time when in production mode.</a:t>
            </a:r>
            <a:br>
              <a:rPr lang="en-GB" dirty="0"/>
            </a:br>
            <a:endParaRPr lang="en-GB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58875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config versus contenu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42953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Advocacy and community discussions are essential.</a:t>
            </a:r>
          </a:p>
          <a:p>
            <a:r>
              <a:rPr lang="fr-FR" dirty="0"/>
              <a:t>Change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of </a:t>
            </a:r>
            <a:r>
              <a:rPr lang="fr-FR" dirty="0" err="1"/>
              <a:t>thinking</a:t>
            </a:r>
            <a:r>
              <a:rPr lang="fr-FR" dirty="0"/>
              <a:t>: </a:t>
            </a:r>
            <a:r>
              <a:rPr lang="fr-FR" dirty="0" err="1"/>
              <a:t>this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not the </a:t>
            </a:r>
            <a:r>
              <a:rPr lang="fr-FR" dirty="0" err="1"/>
              <a:t>only</a:t>
            </a:r>
            <a:r>
              <a:rPr lang="fr-FR" dirty="0"/>
              <a:t> </a:t>
            </a:r>
            <a:r>
              <a:rPr lang="fr-FR" dirty="0" err="1"/>
              <a:t>subject</a:t>
            </a:r>
            <a:r>
              <a:rPr lang="fr-FR" dirty="0"/>
              <a:t> (</a:t>
            </a:r>
            <a:r>
              <a:rPr lang="fr-FR" dirty="0" err="1"/>
              <a:t>zero-downtime</a:t>
            </a:r>
            <a:r>
              <a:rPr lang="fr-FR" dirty="0"/>
              <a:t>, </a:t>
            </a:r>
            <a:r>
              <a:rPr lang="fr-FR" dirty="0" err="1"/>
              <a:t>backward</a:t>
            </a:r>
            <a:r>
              <a:rPr lang="fr-FR" dirty="0"/>
              <a:t> compatibility)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1827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2466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b133e0565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b133e0565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2244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Out of the box!</a:t>
            </a:r>
          </a:p>
          <a:p>
            <a:endParaRPr lang="fr-FR" dirty="0"/>
          </a:p>
          <a:p>
            <a:r>
              <a:rPr lang="fr-FR" dirty="0" err="1"/>
              <a:t>Industry</a:t>
            </a:r>
            <a:r>
              <a:rPr lang="fr-FR" dirty="0"/>
              <a:t> standard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5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Déployer en continue</a:t>
            </a:r>
          </a:p>
          <a:p>
            <a:r>
              <a:rPr lang="fr-FR" dirty="0"/>
              <a:t>Confiance dans les checks automatique</a:t>
            </a:r>
          </a:p>
          <a:p>
            <a:r>
              <a:rPr lang="fr-FR" dirty="0" err="1"/>
              <a:t>Zero-downtime</a:t>
            </a:r>
            <a:r>
              <a:rPr lang="fr-FR" dirty="0"/>
              <a:t> </a:t>
            </a:r>
            <a:r>
              <a:rPr lang="fr-FR" dirty="0" err="1"/>
              <a:t>deployment</a:t>
            </a:r>
            <a:r>
              <a:rPr lang="fr-FR" dirty="0"/>
              <a:t> =&gt; parenthèse sur </a:t>
            </a:r>
            <a:r>
              <a:rPr lang="fr-FR" dirty="0" err="1"/>
              <a:t>blue</a:t>
            </a:r>
            <a:r>
              <a:rPr lang="fr-FR" dirty="0"/>
              <a:t>-green </a:t>
            </a:r>
            <a:r>
              <a:rPr lang="fr-FR" dirty="0" err="1"/>
              <a:t>deployment</a:t>
            </a:r>
            <a:r>
              <a:rPr lang="fr-FR" dirty="0"/>
              <a:t> quand on propose le </a:t>
            </a:r>
            <a:r>
              <a:rPr lang="fr-FR" dirty="0" err="1"/>
              <a:t>readonly</a:t>
            </a:r>
            <a:r>
              <a:rPr lang="fr-FR" dirty="0"/>
              <a:t> ?</a:t>
            </a:r>
          </a:p>
          <a:p>
            <a:r>
              <a:rPr lang="fr-FR" dirty="0"/>
              <a:t>Rétrocompatibilité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166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Déployer en continue</a:t>
            </a:r>
          </a:p>
          <a:p>
            <a:r>
              <a:rPr lang="fr-FR" dirty="0"/>
              <a:t>Confiance dans les checks automatique</a:t>
            </a:r>
          </a:p>
          <a:p>
            <a:r>
              <a:rPr lang="fr-FR" dirty="0" err="1"/>
              <a:t>Zero-downtime</a:t>
            </a:r>
            <a:r>
              <a:rPr lang="fr-FR" dirty="0"/>
              <a:t> </a:t>
            </a:r>
            <a:r>
              <a:rPr lang="fr-FR" dirty="0" err="1"/>
              <a:t>deployment</a:t>
            </a:r>
            <a:r>
              <a:rPr lang="fr-FR" dirty="0"/>
              <a:t> =&gt; parenthèse sur </a:t>
            </a:r>
            <a:r>
              <a:rPr lang="fr-FR" dirty="0" err="1"/>
              <a:t>blue</a:t>
            </a:r>
            <a:r>
              <a:rPr lang="fr-FR" dirty="0"/>
              <a:t>-green </a:t>
            </a:r>
            <a:r>
              <a:rPr lang="fr-FR" dirty="0" err="1"/>
              <a:t>deployment</a:t>
            </a:r>
            <a:r>
              <a:rPr lang="fr-FR" dirty="0"/>
              <a:t> quand on propose le </a:t>
            </a:r>
            <a:r>
              <a:rPr lang="fr-FR" dirty="0" err="1"/>
              <a:t>readonly</a:t>
            </a:r>
            <a:r>
              <a:rPr lang="fr-FR" dirty="0"/>
              <a:t> ?</a:t>
            </a:r>
          </a:p>
          <a:p>
            <a:r>
              <a:rPr lang="fr-FR" dirty="0"/>
              <a:t>Rétrocompatibilité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777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Déployer en continue</a:t>
            </a:r>
          </a:p>
          <a:p>
            <a:r>
              <a:rPr lang="fr-FR" dirty="0"/>
              <a:t>Confiance dans les checks automatique</a:t>
            </a:r>
          </a:p>
          <a:p>
            <a:r>
              <a:rPr lang="fr-FR" dirty="0" err="1"/>
              <a:t>Zero-downtime</a:t>
            </a:r>
            <a:r>
              <a:rPr lang="fr-FR" dirty="0"/>
              <a:t> </a:t>
            </a:r>
            <a:r>
              <a:rPr lang="fr-FR" dirty="0" err="1"/>
              <a:t>deployment</a:t>
            </a:r>
            <a:r>
              <a:rPr lang="fr-FR" dirty="0"/>
              <a:t> =&gt; parenthèse sur </a:t>
            </a:r>
            <a:r>
              <a:rPr lang="fr-FR" dirty="0" err="1"/>
              <a:t>blue</a:t>
            </a:r>
            <a:r>
              <a:rPr lang="fr-FR" dirty="0"/>
              <a:t>-green </a:t>
            </a:r>
            <a:r>
              <a:rPr lang="fr-FR" dirty="0" err="1"/>
              <a:t>deployment</a:t>
            </a:r>
            <a:r>
              <a:rPr lang="fr-FR" dirty="0"/>
              <a:t> quand on propose le </a:t>
            </a:r>
            <a:r>
              <a:rPr lang="fr-FR" dirty="0" err="1"/>
              <a:t>readonly</a:t>
            </a:r>
            <a:r>
              <a:rPr lang="fr-FR" dirty="0"/>
              <a:t> ?</a:t>
            </a:r>
          </a:p>
          <a:p>
            <a:r>
              <a:rPr lang="fr-FR" dirty="0"/>
              <a:t>Rétrocompatibilité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0789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version B doit fonctionné avec le schéma de données de la version A</a:t>
            </a:r>
          </a:p>
          <a:p>
            <a:endParaRPr lang="fr-FR" dirty="0"/>
          </a:p>
          <a:p>
            <a:r>
              <a:rPr lang="fr-FR" dirty="0"/>
              <a:t>Déployer en continue</a:t>
            </a:r>
          </a:p>
          <a:p>
            <a:r>
              <a:rPr lang="fr-FR" dirty="0"/>
              <a:t>Confiance dans les checks automatique</a:t>
            </a:r>
          </a:p>
          <a:p>
            <a:r>
              <a:rPr lang="fr-FR" dirty="0" err="1"/>
              <a:t>Zero-downtime</a:t>
            </a:r>
            <a:r>
              <a:rPr lang="fr-FR" dirty="0"/>
              <a:t> </a:t>
            </a:r>
            <a:r>
              <a:rPr lang="fr-FR" dirty="0" err="1"/>
              <a:t>deployment</a:t>
            </a:r>
            <a:r>
              <a:rPr lang="fr-FR" dirty="0"/>
              <a:t> =&gt; parenthèse sur </a:t>
            </a:r>
            <a:r>
              <a:rPr lang="fr-FR" dirty="0" err="1"/>
              <a:t>blue</a:t>
            </a:r>
            <a:r>
              <a:rPr lang="fr-FR" dirty="0"/>
              <a:t>-green </a:t>
            </a:r>
            <a:r>
              <a:rPr lang="fr-FR" dirty="0" err="1"/>
              <a:t>deployment</a:t>
            </a:r>
            <a:r>
              <a:rPr lang="fr-FR" dirty="0"/>
              <a:t> quand on propose le </a:t>
            </a:r>
            <a:r>
              <a:rPr lang="fr-FR" dirty="0" err="1"/>
              <a:t>readonly</a:t>
            </a:r>
            <a:r>
              <a:rPr lang="fr-FR" dirty="0"/>
              <a:t> ?</a:t>
            </a:r>
          </a:p>
          <a:p>
            <a:r>
              <a:rPr lang="fr-FR" dirty="0"/>
              <a:t>Rétrocompatibilité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72B0C-9C9E-0B47-A373-DD811700F7A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4190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41D57C5-0453-6A2D-DB9B-46E4A8F2212E}"/>
              </a:ext>
            </a:extLst>
          </p:cNvPr>
          <p:cNvSpPr/>
          <p:nvPr userDrawn="1"/>
        </p:nvSpPr>
        <p:spPr>
          <a:xfrm>
            <a:off x="16742421" y="0"/>
            <a:ext cx="1545579" cy="1143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Corde 20">
            <a:extLst>
              <a:ext uri="{FF2B5EF4-FFF2-40B4-BE49-F238E27FC236}">
                <a16:creationId xmlns:a16="http://schemas.microsoft.com/office/drawing/2014/main" id="{753BDDC6-599D-83DE-A8AA-256E2DBF05CB}"/>
              </a:ext>
            </a:extLst>
          </p:cNvPr>
          <p:cNvSpPr/>
          <p:nvPr userDrawn="1"/>
        </p:nvSpPr>
        <p:spPr>
          <a:xfrm rot="17991425">
            <a:off x="13767568" y="-1276350"/>
            <a:ext cx="13982700" cy="13982700"/>
          </a:xfrm>
          <a:prstGeom prst="chord">
            <a:avLst>
              <a:gd name="adj1" fmla="val 11106738"/>
              <a:gd name="adj2" fmla="val 177143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576F9C96-5017-E579-08DB-15718C37D0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95500" y="7194730"/>
            <a:ext cx="3023622" cy="608542"/>
          </a:xfrm>
        </p:spPr>
        <p:txBody>
          <a:bodyPr anchor="ctr">
            <a:noAutofit/>
          </a:bodyPr>
          <a:lstStyle>
            <a:lvl1pPr marL="0" indent="0" algn="l" defTabSz="457200" rtl="0" eaLnBrk="1" latinLnBrk="0" hangingPunct="1">
              <a:buNone/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Regular" panose="020B0503030202060203" pitchFamily="34" charset="77"/>
                <a:ea typeface="+mn-ea"/>
                <a:cs typeface="+mn-cs"/>
              </a:defRPr>
            </a:lvl1pPr>
            <a:lvl2pPr marL="0" algn="l" defTabSz="457200" rtl="0" eaLnBrk="1" latinLnBrk="0" hangingPunct="1"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2pPr>
            <a:lvl3pPr marL="0" algn="l" defTabSz="457200" rtl="0" eaLnBrk="1" latinLnBrk="0" hangingPunct="1"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3pPr>
            <a:lvl4pPr marL="0" algn="l" defTabSz="457200" rtl="0" eaLnBrk="1" latinLnBrk="0" hangingPunct="1"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4pPr>
            <a:lvl5pPr marL="0" algn="l" defTabSz="457200" rtl="0" eaLnBrk="1" latinLnBrk="0" hangingPunct="1">
              <a:defRPr lang="fr-FR" sz="2400" b="0" i="0" kern="1200" dirty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5pPr>
          </a:lstStyle>
          <a:p>
            <a:pPr lvl="0"/>
            <a:r>
              <a:rPr lang="fr-FR"/>
              <a:t>Nom du client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0458E928-988F-DB0E-F2C1-751AB4FDAF2A}"/>
              </a:ext>
            </a:extLst>
          </p:cNvPr>
          <p:cNvCxnSpPr>
            <a:cxnSpLocks/>
          </p:cNvCxnSpPr>
          <p:nvPr userDrawn="1"/>
        </p:nvCxnSpPr>
        <p:spPr>
          <a:xfrm flipH="1">
            <a:off x="17226000" y="5715000"/>
            <a:ext cx="106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2B8D422-E395-3E81-BF17-1262A37443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411740" y="4992450"/>
            <a:ext cx="2151772" cy="1431562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</a:lstStyle>
          <a:p>
            <a:r>
              <a:rPr lang="fr-FR"/>
              <a:t>Logo client en noir</a:t>
            </a:r>
          </a:p>
        </p:txBody>
      </p:sp>
      <p:sp>
        <p:nvSpPr>
          <p:cNvPr id="24" name="Espace réservé du texte 13">
            <a:extLst>
              <a:ext uri="{FF2B5EF4-FFF2-40B4-BE49-F238E27FC236}">
                <a16:creationId xmlns:a16="http://schemas.microsoft.com/office/drawing/2014/main" id="{4817B7FE-0A1F-3C12-8D0C-57AE8AFF7E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19122" y="7194730"/>
            <a:ext cx="3023622" cy="608542"/>
          </a:xfrm>
        </p:spPr>
        <p:txBody>
          <a:bodyPr anchor="ctr">
            <a:noAutofit/>
          </a:bodyPr>
          <a:lstStyle>
            <a:lvl1pPr marL="0" indent="0" algn="l" defTabSz="457200" rtl="0" eaLnBrk="1" latinLnBrk="0" hangingPunct="1">
              <a:buNone/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1pPr>
            <a:lvl2pPr marL="0" algn="l" defTabSz="457200" rtl="0" eaLnBrk="1" latinLnBrk="0" hangingPunct="1"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2pPr>
            <a:lvl3pPr marL="0" algn="l" defTabSz="457200" rtl="0" eaLnBrk="1" latinLnBrk="0" hangingPunct="1"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3pPr>
            <a:lvl4pPr marL="0" algn="l" defTabSz="457200" rtl="0" eaLnBrk="1" latinLnBrk="0" hangingPunct="1">
              <a:defRPr lang="fr-FR" sz="2400" b="0" i="0" kern="1200" dirty="0" smtClean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4pPr>
            <a:lvl5pPr marL="0" algn="l" defTabSz="457200" rtl="0" eaLnBrk="1" latinLnBrk="0" hangingPunct="1">
              <a:defRPr lang="fr-FR" sz="2400" b="0" i="0" kern="1200" dirty="0">
                <a:solidFill>
                  <a:schemeClr val="tx1">
                    <a:tint val="75000"/>
                  </a:schemeClr>
                </a:solidFill>
                <a:latin typeface="Graphik Light" panose="020B0403030202060203" pitchFamily="34" charset="77"/>
                <a:ea typeface="+mn-ea"/>
                <a:cs typeface="+mn-cs"/>
              </a:defRPr>
            </a:lvl5pPr>
          </a:lstStyle>
          <a:p>
            <a:pPr lvl="0"/>
            <a:r>
              <a:rPr lang="fr-FR"/>
              <a:t>Date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7D68F8-8A52-A43A-B441-970AB2F28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0" y="4235271"/>
            <a:ext cx="11163300" cy="2959459"/>
          </a:xfrm>
        </p:spPr>
        <p:txBody>
          <a:bodyPr anchor="b">
            <a:noAutofit/>
          </a:bodyPr>
          <a:lstStyle>
            <a:lvl1pPr>
              <a:defRPr sz="10500"/>
            </a:lvl1pPr>
          </a:lstStyle>
          <a:p>
            <a:r>
              <a:rPr lang="fr-FR"/>
              <a:t>Modifiez le style du titre</a:t>
            </a:r>
          </a:p>
        </p:txBody>
      </p:sp>
      <p:grpSp>
        <p:nvGrpSpPr>
          <p:cNvPr id="10" name="Image 5" descr="preencoded.png">
            <a:extLst>
              <a:ext uri="{FF2B5EF4-FFF2-40B4-BE49-F238E27FC236}">
                <a16:creationId xmlns:a16="http://schemas.microsoft.com/office/drawing/2014/main" id="{F605477C-25E9-C5DC-1D70-BF797C61A5DD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6364D34B-C379-BA61-A3D4-9A0031C9D2E5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60DD9560-D96C-7FB6-926B-408FDDF571E0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F9112226-9249-895F-EAFD-881D52E8FE1D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59B715E2-DB21-E7EF-87E9-6E37B92984A8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EBC797D9-CEF4-9F10-12C3-9AB4704015B7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38842EC7-C613-0970-9EB9-94638C52CDD0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0C1466A3-B61B-42A9-5B32-F3FA1978401B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Image 2" descr="preencoded.png">
            <a:extLst>
              <a:ext uri="{FF2B5EF4-FFF2-40B4-BE49-F238E27FC236}">
                <a16:creationId xmlns:a16="http://schemas.microsoft.com/office/drawing/2014/main" id="{FDFCB041-0B33-42DE-4CFA-632E04B8D0DE}"/>
              </a:ext>
            </a:extLst>
          </p:cNvPr>
          <p:cNvSpPr/>
          <p:nvPr userDrawn="1"/>
        </p:nvSpPr>
        <p:spPr>
          <a:xfrm rot="6300000">
            <a:off x="12344399" y="8886824"/>
            <a:ext cx="4772025" cy="4772025"/>
          </a:xfrm>
          <a:prstGeom prst="chord">
            <a:avLst>
              <a:gd name="adj1" fmla="val 4265311"/>
              <a:gd name="adj2" fmla="val 15536425"/>
            </a:avLst>
          </a:prstGeom>
          <a:solidFill>
            <a:srgbClr val="051B31">
              <a:alpha val="1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F0FE2-F752-E052-10BD-CE6C6E47C27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F6C6EB-9C5E-00B0-8BE4-FA8444C3052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5322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ragraph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rde 3">
            <a:extLst>
              <a:ext uri="{FF2B5EF4-FFF2-40B4-BE49-F238E27FC236}">
                <a16:creationId xmlns:a16="http://schemas.microsoft.com/office/drawing/2014/main" id="{4AE98BC2-D00B-BACC-AF83-EBC6CAD74354}"/>
              </a:ext>
            </a:extLst>
          </p:cNvPr>
          <p:cNvSpPr/>
          <p:nvPr userDrawn="1"/>
        </p:nvSpPr>
        <p:spPr>
          <a:xfrm>
            <a:off x="9247940" y="10296526"/>
            <a:ext cx="714374" cy="714374"/>
          </a:xfrm>
          <a:prstGeom prst="chord">
            <a:avLst>
              <a:gd name="adj1" fmla="val 4355738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70076C68-F494-C17E-0E01-BCE157DA3B1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15500" y="0"/>
            <a:ext cx="8572500" cy="11430000"/>
          </a:xfrm>
        </p:spPr>
        <p:txBody>
          <a:bodyPr anchor="ctr"/>
          <a:lstStyle>
            <a:lvl1pPr marL="0" indent="0" algn="ctr">
              <a:buNone/>
              <a:defRPr i="1"/>
            </a:lvl1pPr>
          </a:lstStyle>
          <a:p>
            <a:r>
              <a:rPr lang="fr-FR"/>
              <a:t>Insérer une image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8325" y="4162427"/>
            <a:ext cx="6448425" cy="5505448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200" b="0" i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8325" y="2581275"/>
            <a:ext cx="6448425" cy="1257300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C16C89-5884-D1D9-823C-F4DCC5AA4DA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grpSp>
        <p:nvGrpSpPr>
          <p:cNvPr id="7" name="Image 5" descr="preencoded.png">
            <a:extLst>
              <a:ext uri="{FF2B5EF4-FFF2-40B4-BE49-F238E27FC236}">
                <a16:creationId xmlns:a16="http://schemas.microsoft.com/office/drawing/2014/main" id="{562569B8-8495-1D1A-928E-CB0E7C899980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E5F1AAEC-8B07-55CA-6B52-1F71938B34C4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DFE2930C-2409-F3CB-DD0D-26ACA3810EE8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92469398-C8FC-01F4-A421-10559A457E15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CAFC86A3-A547-78B3-62FD-1F91E1AF39B9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423694D8-F041-C975-B575-9685C29D650E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5ADB531F-61EF-3AEF-042B-27E54A9CC0DE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5B76C668-C77B-2E57-AB0A-266A0E9ECDCD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7F158-59FF-A921-E26D-10314FADB7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2681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ragraph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82225" y="4162427"/>
            <a:ext cx="6448425" cy="5505448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200" b="0" i="0">
                <a:solidFill>
                  <a:schemeClr val="tx1">
                    <a:lumMod val="75000"/>
                    <a:lumOff val="25000"/>
                  </a:schemeClr>
                </a:solidFill>
                <a:latin typeface="Graphik Regular" panose="020B0503030202060203" pitchFamily="34" charset="77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2225" y="2581275"/>
            <a:ext cx="6448425" cy="1257300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182225" y="2226633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3" name="Corde 2">
            <a:extLst>
              <a:ext uri="{FF2B5EF4-FFF2-40B4-BE49-F238E27FC236}">
                <a16:creationId xmlns:a16="http://schemas.microsoft.com/office/drawing/2014/main" id="{1A0B4F1C-67DC-84C8-681A-DF4F6E45707F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526A08CC-9FC1-15A9-C572-258077221024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chemeClr val="bg2"/>
          </a:solidFill>
        </p:grpSpPr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73AE00EF-975C-6BCD-D3DC-28BA81064E0E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A8F8A427-C56B-B8CF-9C7E-FFCBBCBD6798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15185ED0-9163-D212-78DE-886E85F85004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BB176A9A-1B65-6474-D2B1-ED3FFD155A54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8A458DDF-7079-0AAC-8B60-C23BD5CE17D7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852860E6-7E75-BB2E-2C16-C23262068209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E13C435E-FE8F-105E-2A1A-9F2D7F4E29C2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CE74794-320B-01AC-9F5B-F9BDB843BAC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19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ragraph_Lef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70076C68-F494-C17E-0E01-BCE157DA3B1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734550" y="-2003258"/>
            <a:ext cx="15436516" cy="15436516"/>
          </a:xfrm>
          <a:prstGeom prst="ellipse">
            <a:avLst/>
          </a:prstGeom>
        </p:spPr>
        <p:txBody>
          <a:bodyPr anchor="ctr"/>
          <a:lstStyle>
            <a:lvl1pPr marL="0" indent="0" algn="l">
              <a:buNone/>
              <a:defRPr i="1" u="sng"/>
            </a:lvl1pPr>
          </a:lstStyle>
          <a:p>
            <a:r>
              <a:rPr lang="fr-FR"/>
              <a:t>Insérer une image</a:t>
            </a:r>
          </a:p>
          <a:p>
            <a:r>
              <a:rPr lang="fr-FR"/>
              <a:t>Pour que l’image soit ronde, il faut l’insérer en utilisant le bouton, et pas en faisant un copier-coller !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8325" y="4162427"/>
            <a:ext cx="6448425" cy="5505448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8325" y="2581275"/>
            <a:ext cx="6448425" cy="1257300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38325" y="2226633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AA53153-C63A-BFF1-99DE-9C418290DD0B}"/>
              </a:ext>
            </a:extLst>
          </p:cNvPr>
          <p:cNvSpPr/>
          <p:nvPr userDrawn="1"/>
        </p:nvSpPr>
        <p:spPr>
          <a:xfrm>
            <a:off x="10458450" y="9620250"/>
            <a:ext cx="952500" cy="952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D5B3AB47-588C-E2E1-7A01-C649E1619C4C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7B435BE9-8FC5-CB52-FE2A-72ED035FEE76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1158A593-D4FD-475E-13BF-B7057FE878F9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1FD558C5-00EA-7A1D-DE1D-239FB77C5AD2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2C62AAF9-5E93-428B-1CC7-B198E3A80BAB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E516B463-C9BD-F708-FD2F-F7D1549E5212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602BB01E-FBA2-39F9-15F3-0E6F36DCC4BC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182B821D-51C3-A3B3-A36B-917966D6D987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220DDF5D-FF81-7667-7CE4-B4162D3CBB9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55870F3-C1EC-92B3-373C-DCE154C22AB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6880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ragraph_Righ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70076C68-F494-C17E-0E01-BCE157DA3B1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6968791" y="-2003258"/>
            <a:ext cx="15436516" cy="15436516"/>
          </a:xfrm>
          <a:prstGeom prst="ellipse">
            <a:avLst/>
          </a:prstGeom>
        </p:spPr>
        <p:txBody>
          <a:bodyPr anchor="ctr"/>
          <a:lstStyle>
            <a:lvl1pPr marL="0" indent="0" algn="r">
              <a:buNone/>
              <a:defRPr i="1" u="sng"/>
            </a:lvl1pPr>
          </a:lstStyle>
          <a:p>
            <a:r>
              <a:rPr lang="fr-FR"/>
              <a:t>Insérer une image</a:t>
            </a:r>
          </a:p>
          <a:p>
            <a:r>
              <a:rPr lang="fr-FR"/>
              <a:t>Pour que l’image soit ronde, il faut l’insérer en utilisant le bouton, et pas en faisant un copier-coller !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125075" y="4162427"/>
            <a:ext cx="6448425" cy="5505448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25075" y="2581275"/>
            <a:ext cx="6448425" cy="1257300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E0A0617F-A608-F812-2622-445243A6561C}"/>
              </a:ext>
            </a:extLst>
          </p:cNvPr>
          <p:cNvSpPr/>
          <p:nvPr userDrawn="1"/>
        </p:nvSpPr>
        <p:spPr>
          <a:xfrm>
            <a:off x="6734175" y="9620250"/>
            <a:ext cx="952500" cy="952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Image 5" descr="preencoded.png">
            <a:extLst>
              <a:ext uri="{FF2B5EF4-FFF2-40B4-BE49-F238E27FC236}">
                <a16:creationId xmlns:a16="http://schemas.microsoft.com/office/drawing/2014/main" id="{D2326B2B-C7E9-A0F4-5150-ABBAF9345077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chemeClr val="bg2"/>
          </a:solidFill>
        </p:grpSpPr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17E9859D-A0EE-3BA6-7627-02154BDCC82A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0A09E3DD-7B83-68A9-887B-DCB3F2E444BB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750DF834-C692-6B85-02AD-5D2CA4FBFDD2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03F26F24-B534-AE6B-0994-AAEA0501E3E2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6DC3D1B4-B389-953E-2320-AD8E36A7852D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4AA72807-F3C5-E777-2FB2-C2E60724DEE1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37D3A36D-703B-CC70-2445-4619A0D49230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grpFill/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70ECEFF-B1C9-FE09-925C-3DA239564A9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1868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83B7C97-C9F4-B520-66D4-381E39AB15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71888" y="6513003"/>
            <a:ext cx="4257675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65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24201" y="7404091"/>
            <a:ext cx="5353050" cy="971550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24201" y="6851093"/>
            <a:ext cx="5353050" cy="426157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400" b="1" i="0">
                <a:latin typeface="+mj-lt"/>
              </a:defRPr>
            </a:lvl1pPr>
          </a:lstStyle>
          <a:p>
            <a:pPr lvl="0"/>
            <a:r>
              <a:rPr lang="fr-FR"/>
              <a:t>Titre sur une ligne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/>
          <a:p>
            <a:r>
              <a:rPr lang="fr-FR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5475" y="1133475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725024" y="7404091"/>
            <a:ext cx="5353050" cy="971550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5024" y="6850668"/>
            <a:ext cx="5353050" cy="426156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400" b="1" i="0">
                <a:latin typeface="+mj-lt"/>
              </a:defRPr>
            </a:lvl1pPr>
          </a:lstStyle>
          <a:p>
            <a:pPr lvl="0"/>
            <a:r>
              <a:rPr lang="fr-FR"/>
              <a:t>Titre sur une ligne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D6EFC6BE-51A2-DD12-8582-D8C37F1DD3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72711" y="6513002"/>
            <a:ext cx="4257675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65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57FEE3B-855A-0F33-6ED6-FBA88DDE4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969800" y="4495984"/>
            <a:ext cx="1661850" cy="1661851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sp>
        <p:nvSpPr>
          <p:cNvPr id="24" name="Espace réservé pour une image  22">
            <a:extLst>
              <a:ext uri="{FF2B5EF4-FFF2-40B4-BE49-F238E27FC236}">
                <a16:creationId xmlns:a16="http://schemas.microsoft.com/office/drawing/2014/main" id="{02E150FB-6DDD-53B9-44AC-FA00D7C202A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1570623" y="4495983"/>
            <a:ext cx="1661850" cy="1661851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D19F3A6C-6300-6AFC-B749-05F68C9BEF21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C6630F3B-B909-2D13-E04B-A3CBA7D2D7A5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209D8C8E-39AD-2D4A-D58B-10923BCE8B8A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80A1303D-9E5C-90BD-D793-368D66D12C55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AD802C03-CE0D-00C1-43AF-4CB50F3CC15B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3FFB75FE-6DEB-731C-AD43-4DD326FC77BC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B3D04B79-8339-B785-3BF1-4527BB1C4D08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F4064B3C-A235-8690-3B56-C5F98F493AB9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7BD21D59-100B-5C38-2D83-8463D5D578DA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3717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83B7C97-C9F4-B520-66D4-381E39AB15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85925" y="6428526"/>
            <a:ext cx="4257675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65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85925" y="7318416"/>
            <a:ext cx="4257675" cy="1295399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5924" y="6743700"/>
            <a:ext cx="4258800" cy="428400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400" b="1" i="0">
                <a:latin typeface="+mj-lt"/>
              </a:defRPr>
            </a:lvl1pPr>
          </a:lstStyle>
          <a:p>
            <a:pPr lvl="0"/>
            <a:r>
              <a:rPr lang="fr-FR"/>
              <a:t>Titre sur une ligne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/>
          <a:p>
            <a:r>
              <a:rPr lang="fr-FR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5475" y="1133475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50" y="7318416"/>
            <a:ext cx="4257675" cy="1289686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53249" y="6743700"/>
            <a:ext cx="4258800" cy="428400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400" b="1" i="0">
                <a:latin typeface="+mj-lt"/>
              </a:defRPr>
            </a:lvl1pPr>
          </a:lstStyle>
          <a:p>
            <a:pPr lvl="0"/>
            <a:r>
              <a:rPr lang="fr-FR"/>
              <a:t>Titre sur une ligne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D6EFC6BE-51A2-DD12-8582-D8C37F1DD3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3250" y="6428525"/>
            <a:ext cx="4257675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65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57FEE3B-855A-0F33-6ED6-FBA88DDE4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983837" y="4409499"/>
            <a:ext cx="1661850" cy="1661851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sp>
        <p:nvSpPr>
          <p:cNvPr id="24" name="Espace réservé pour une image  22">
            <a:extLst>
              <a:ext uri="{FF2B5EF4-FFF2-40B4-BE49-F238E27FC236}">
                <a16:creationId xmlns:a16="http://schemas.microsoft.com/office/drawing/2014/main" id="{02E150FB-6DDD-53B9-44AC-FA00D7C202A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251162" y="4409499"/>
            <a:ext cx="1661850" cy="1661851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20461DAE-8459-60B8-31C9-FAB2B5F5A84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2220575" y="7314751"/>
            <a:ext cx="4257675" cy="1289686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79E89C36-94C0-602A-C84E-72EBD3ACE67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220574" y="6743700"/>
            <a:ext cx="4258800" cy="428400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400" b="1" i="0">
                <a:latin typeface="+mj-lt"/>
              </a:defRPr>
            </a:lvl1pPr>
          </a:lstStyle>
          <a:p>
            <a:pPr lvl="0"/>
            <a:r>
              <a:rPr lang="fr-FR"/>
              <a:t>Titre sur une ligne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8721E398-F055-AD86-0412-9504FB6C39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2220575" y="6428525"/>
            <a:ext cx="4257675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65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28" name="Espace réservé pour une image  22">
            <a:extLst>
              <a:ext uri="{FF2B5EF4-FFF2-40B4-BE49-F238E27FC236}">
                <a16:creationId xmlns:a16="http://schemas.microsoft.com/office/drawing/2014/main" id="{57B34578-0477-171C-6C17-760F4FBE24A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13518487" y="4413182"/>
            <a:ext cx="1661850" cy="1661851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BCBF80F1-94E4-6092-3036-16FC4A74C06E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D8A21EDF-9D2F-DCF5-10EB-59CA7D1E9731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FC103515-7C97-03E0-81CE-0BF63C64AFCA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ADF26E37-6355-42CF-978B-C9AB5C3DFF25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F12D3967-24B0-68D1-6A99-04942CF8D4C1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D2526287-5F4A-AC0E-5B2A-3C5B9B79D9B8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B467A7E2-F188-4C62-6262-BEBE81737058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D6BD1B0D-00C4-6DB0-FB92-0E6CC2166520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6162FD8-2487-781F-59B1-ED05796465C7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7857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our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83B7C97-C9F4-B520-66D4-381E39AB15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19274" y="6185933"/>
            <a:ext cx="3081600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5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19274" y="7310731"/>
            <a:ext cx="3081600" cy="1295399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9274" y="6501107"/>
            <a:ext cx="3081600" cy="684950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200" b="1" i="0">
                <a:latin typeface="+mj-lt"/>
                <a:sym typeface="Wingdings" pitchFamily="2" charset="2"/>
              </a:defRPr>
            </a:lvl1pPr>
          </a:lstStyle>
          <a:p>
            <a:pPr lvl="0"/>
            <a:r>
              <a:rPr lang="fr-FR"/>
              <a:t>Titre sur une ligne ou deux !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/>
          <a:p>
            <a:r>
              <a:rPr lang="fr-FR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5475" y="1133475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34299" y="7310731"/>
            <a:ext cx="3081600" cy="1289686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4299" y="6501107"/>
            <a:ext cx="3081600" cy="684949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200" b="1" i="0">
                <a:latin typeface="+mj-lt"/>
                <a:sym typeface="Wingdings" pitchFamily="2" charset="2"/>
              </a:defRPr>
            </a:lvl1pPr>
          </a:lstStyle>
          <a:p>
            <a:pPr lvl="0"/>
            <a:r>
              <a:rPr lang="fr-FR"/>
              <a:t>Titre sur une ligne ou deux !</a:t>
            </a:r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D6EFC6BE-51A2-DD12-8582-D8C37F1DD3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34299" y="6185932"/>
            <a:ext cx="3081600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5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57FEE3B-855A-0F33-6ED6-FBA88DDE47A9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2730074" y="4574367"/>
            <a:ext cx="1259999" cy="1260000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sp>
        <p:nvSpPr>
          <p:cNvPr id="24" name="Espace réservé pour une image  22">
            <a:extLst>
              <a:ext uri="{FF2B5EF4-FFF2-40B4-BE49-F238E27FC236}">
                <a16:creationId xmlns:a16="http://schemas.microsoft.com/office/drawing/2014/main" id="{02E150FB-6DDD-53B9-44AC-FA00D7C202AD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545099" y="4573423"/>
            <a:ext cx="1259999" cy="1260000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20461DAE-8459-60B8-31C9-FAB2B5F5A84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449324" y="7310731"/>
            <a:ext cx="3081600" cy="1289686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79E89C36-94C0-602A-C84E-72EBD3ACE67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449324" y="6501107"/>
            <a:ext cx="3081600" cy="684949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200" b="1" i="0">
                <a:latin typeface="+mj-lt"/>
                <a:sym typeface="Wingdings" pitchFamily="2" charset="2"/>
              </a:defRPr>
            </a:lvl1pPr>
          </a:lstStyle>
          <a:p>
            <a:pPr lvl="0"/>
            <a:r>
              <a:rPr lang="fr-FR"/>
              <a:t>Titre sur une ligne ou deux !</a:t>
            </a:r>
          </a:p>
        </p:txBody>
      </p:sp>
      <p:sp>
        <p:nvSpPr>
          <p:cNvPr id="27" name="Espace réservé du texte 8">
            <a:extLst>
              <a:ext uri="{FF2B5EF4-FFF2-40B4-BE49-F238E27FC236}">
                <a16:creationId xmlns:a16="http://schemas.microsoft.com/office/drawing/2014/main" id="{8721E398-F055-AD86-0412-9504FB6C39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9324" y="6185932"/>
            <a:ext cx="3081600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5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28" name="Espace réservé pour une image  22">
            <a:extLst>
              <a:ext uri="{FF2B5EF4-FFF2-40B4-BE49-F238E27FC236}">
                <a16:creationId xmlns:a16="http://schemas.microsoft.com/office/drawing/2014/main" id="{57B34578-0477-171C-6C17-760F4FBE24A1}"/>
              </a:ext>
            </a:extLst>
          </p:cNvPr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10360124" y="4568758"/>
            <a:ext cx="1259999" cy="1260000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sp>
        <p:nvSpPr>
          <p:cNvPr id="19" name="Espace réservé du texte 12">
            <a:extLst>
              <a:ext uri="{FF2B5EF4-FFF2-40B4-BE49-F238E27FC236}">
                <a16:creationId xmlns:a16="http://schemas.microsoft.com/office/drawing/2014/main" id="{85A6EBE8-1AAD-3BA1-C9B6-44A886FE544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3264349" y="7310731"/>
            <a:ext cx="3081600" cy="1289686"/>
          </a:xfrm>
        </p:spPr>
        <p:txBody>
          <a:bodyPr rIns="0">
            <a:noAutofit/>
          </a:bodyPr>
          <a:lstStyle>
            <a:lvl1pPr marL="0" indent="0" algn="ctr">
              <a:lnSpc>
                <a:spcPts val="2550"/>
              </a:lnSpc>
              <a:spcBef>
                <a:spcPts val="0"/>
              </a:spcBef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1" name="Espace réservé du texte 5">
            <a:extLst>
              <a:ext uri="{FF2B5EF4-FFF2-40B4-BE49-F238E27FC236}">
                <a16:creationId xmlns:a16="http://schemas.microsoft.com/office/drawing/2014/main" id="{689F4443-64DF-72B0-34C0-56016814D29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264349" y="6501107"/>
            <a:ext cx="3081600" cy="684949"/>
          </a:xfrm>
        </p:spPr>
        <p:txBody>
          <a:bodyPr rIns="0" anchor="t">
            <a:noAutofit/>
          </a:bodyPr>
          <a:lstStyle>
            <a:lvl1pPr marL="0" indent="0" algn="ctr">
              <a:spcBef>
                <a:spcPts val="300"/>
              </a:spcBef>
              <a:buNone/>
              <a:defRPr sz="2200" b="1" i="0">
                <a:latin typeface="+mj-lt"/>
                <a:sym typeface="Wingdings" pitchFamily="2" charset="2"/>
              </a:defRPr>
            </a:lvl1pPr>
          </a:lstStyle>
          <a:p>
            <a:pPr lvl="0"/>
            <a:r>
              <a:rPr lang="fr-FR"/>
              <a:t>Titre sur une ligne ou deux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7B1912F-C214-6B86-127D-AD390AB46F1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264349" y="6185932"/>
            <a:ext cx="3081600" cy="210399"/>
          </a:xfrm>
        </p:spPr>
        <p:txBody>
          <a:bodyPr rIns="0" anchor="ctr">
            <a:noAutofit/>
          </a:bodyPr>
          <a:lstStyle>
            <a:lvl1pPr marL="0" indent="0" algn="ctr">
              <a:buNone/>
              <a:defRPr sz="15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SUBTITLE</a:t>
            </a:r>
          </a:p>
        </p:txBody>
      </p:sp>
      <p:sp>
        <p:nvSpPr>
          <p:cNvPr id="30" name="Espace réservé pour une image  22">
            <a:extLst>
              <a:ext uri="{FF2B5EF4-FFF2-40B4-BE49-F238E27FC236}">
                <a16:creationId xmlns:a16="http://schemas.microsoft.com/office/drawing/2014/main" id="{26D89BD9-CEDE-3DF6-FE51-777AD260CC41}"/>
              </a:ext>
            </a:extLst>
          </p:cNvPr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14175149" y="4568758"/>
            <a:ext cx="1259999" cy="1260000"/>
          </a:xfrm>
        </p:spPr>
        <p:txBody>
          <a:bodyPr rIns="0"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fr-FR"/>
              <a:t>Insérer </a:t>
            </a:r>
            <a:r>
              <a:rPr lang="fr-FR" err="1"/>
              <a:t>picto</a:t>
            </a:r>
            <a:endParaRPr lang="fr-FR"/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296A622C-0F78-48D8-7FB0-68CB936B15DF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7341FAFB-2369-E2A4-EF0A-6F25B558C3D1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674E73FF-41F7-3B9A-8D1C-3FD5FAC2F95C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A0F6F1E0-BBD6-66B6-0C38-59E57420158D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753AA9FB-6064-57C8-3A6E-E9152B712E75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FB2F6556-0102-C1D2-8850-DC16236C5B6E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Forme libre 28">
              <a:extLst>
                <a:ext uri="{FF2B5EF4-FFF2-40B4-BE49-F238E27FC236}">
                  <a16:creationId xmlns:a16="http://schemas.microsoft.com/office/drawing/2014/main" id="{08CA535B-317C-62B1-3B75-465B46EAED07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1" name="Forme libre 30">
              <a:extLst>
                <a:ext uri="{FF2B5EF4-FFF2-40B4-BE49-F238E27FC236}">
                  <a16:creationId xmlns:a16="http://schemas.microsoft.com/office/drawing/2014/main" id="{8FFA4A1E-7FB7-05FC-6160-85093123AED2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32" name="Footer Placeholder 31">
            <a:extLst>
              <a:ext uri="{FF2B5EF4-FFF2-40B4-BE49-F238E27FC236}">
                <a16:creationId xmlns:a16="http://schemas.microsoft.com/office/drawing/2014/main" id="{EB05FAB3-F19F-0999-2582-474E14CAEE34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421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_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e libre 8">
            <a:extLst>
              <a:ext uri="{FF2B5EF4-FFF2-40B4-BE49-F238E27FC236}">
                <a16:creationId xmlns:a16="http://schemas.microsoft.com/office/drawing/2014/main" id="{EB891C02-A76B-2CEC-1665-CBF669A4B7BE}"/>
              </a:ext>
            </a:extLst>
          </p:cNvPr>
          <p:cNvSpPr/>
          <p:nvPr/>
        </p:nvSpPr>
        <p:spPr>
          <a:xfrm>
            <a:off x="1071562" y="481012"/>
            <a:ext cx="10467975" cy="10467975"/>
          </a:xfrm>
          <a:custGeom>
            <a:avLst/>
            <a:gdLst>
              <a:gd name="connsiteX0" fmla="*/ 10467975 w 10467975"/>
              <a:gd name="connsiteY0" fmla="*/ 5233988 h 10467975"/>
              <a:gd name="connsiteX1" fmla="*/ 5233988 w 10467975"/>
              <a:gd name="connsiteY1" fmla="*/ 10467975 h 10467975"/>
              <a:gd name="connsiteX2" fmla="*/ 0 w 10467975"/>
              <a:gd name="connsiteY2" fmla="*/ 5233988 h 10467975"/>
              <a:gd name="connsiteX3" fmla="*/ 5233988 w 10467975"/>
              <a:gd name="connsiteY3" fmla="*/ 0 h 10467975"/>
              <a:gd name="connsiteX4" fmla="*/ 10467975 w 10467975"/>
              <a:gd name="connsiteY4" fmla="*/ 5233988 h 104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975" h="10467975">
                <a:moveTo>
                  <a:pt x="10467975" y="5233988"/>
                </a:moveTo>
                <a:cubicBezTo>
                  <a:pt x="10467975" y="8124639"/>
                  <a:pt x="8124639" y="10467975"/>
                  <a:pt x="5233988" y="10467975"/>
                </a:cubicBezTo>
                <a:cubicBezTo>
                  <a:pt x="2343336" y="10467975"/>
                  <a:pt x="0" y="8124639"/>
                  <a:pt x="0" y="5233988"/>
                </a:cubicBezTo>
                <a:cubicBezTo>
                  <a:pt x="0" y="2343336"/>
                  <a:pt x="2343336" y="0"/>
                  <a:pt x="5233988" y="0"/>
                </a:cubicBezTo>
                <a:cubicBezTo>
                  <a:pt x="8124639" y="0"/>
                  <a:pt x="10467975" y="2343336"/>
                  <a:pt x="10467975" y="5233988"/>
                </a:cubicBezTo>
                <a:close/>
              </a:path>
            </a:pathLst>
          </a:custGeom>
          <a:noFill/>
          <a:ln w="9525" cap="flat">
            <a:solidFill>
              <a:srgbClr val="DDDDDD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orme libre 9">
            <a:extLst>
              <a:ext uri="{FF2B5EF4-FFF2-40B4-BE49-F238E27FC236}">
                <a16:creationId xmlns:a16="http://schemas.microsoft.com/office/drawing/2014/main" id="{71908DDD-3471-3C9D-BA2E-D02CF31B2504}"/>
              </a:ext>
            </a:extLst>
          </p:cNvPr>
          <p:cNvSpPr/>
          <p:nvPr/>
        </p:nvSpPr>
        <p:spPr>
          <a:xfrm>
            <a:off x="6748462" y="481012"/>
            <a:ext cx="10467975" cy="10467975"/>
          </a:xfrm>
          <a:custGeom>
            <a:avLst/>
            <a:gdLst>
              <a:gd name="connsiteX0" fmla="*/ 10467975 w 10467975"/>
              <a:gd name="connsiteY0" fmla="*/ 5233988 h 10467975"/>
              <a:gd name="connsiteX1" fmla="*/ 5233988 w 10467975"/>
              <a:gd name="connsiteY1" fmla="*/ 10467975 h 10467975"/>
              <a:gd name="connsiteX2" fmla="*/ 0 w 10467975"/>
              <a:gd name="connsiteY2" fmla="*/ 5233988 h 10467975"/>
              <a:gd name="connsiteX3" fmla="*/ 5233988 w 10467975"/>
              <a:gd name="connsiteY3" fmla="*/ 0 h 10467975"/>
              <a:gd name="connsiteX4" fmla="*/ 10467975 w 10467975"/>
              <a:gd name="connsiteY4" fmla="*/ 5233988 h 104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975" h="10467975">
                <a:moveTo>
                  <a:pt x="10467975" y="5233988"/>
                </a:moveTo>
                <a:cubicBezTo>
                  <a:pt x="10467975" y="8124639"/>
                  <a:pt x="8124639" y="10467975"/>
                  <a:pt x="5233988" y="10467975"/>
                </a:cubicBezTo>
                <a:cubicBezTo>
                  <a:pt x="2343336" y="10467975"/>
                  <a:pt x="0" y="8124639"/>
                  <a:pt x="0" y="5233988"/>
                </a:cubicBezTo>
                <a:cubicBezTo>
                  <a:pt x="0" y="2343336"/>
                  <a:pt x="2343336" y="0"/>
                  <a:pt x="5233988" y="0"/>
                </a:cubicBezTo>
                <a:cubicBezTo>
                  <a:pt x="8124639" y="0"/>
                  <a:pt x="10467975" y="2343336"/>
                  <a:pt x="10467975" y="5233988"/>
                </a:cubicBezTo>
                <a:close/>
              </a:path>
            </a:pathLst>
          </a:custGeom>
          <a:noFill/>
          <a:ln w="9525" cap="flat">
            <a:solidFill>
              <a:srgbClr val="DDDDDD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57FEE3B-855A-0F33-6ED6-FBA88DDE4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676651" y="3952875"/>
            <a:ext cx="4048120" cy="404812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71873" y="8734425"/>
            <a:ext cx="4257677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200" b="0" i="0">
                <a:solidFill>
                  <a:srgbClr val="051B31"/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71874" y="8324850"/>
            <a:ext cx="4257676" cy="342900"/>
          </a:xfrm>
        </p:spPr>
        <p:txBody>
          <a:bodyPr rIns="0" anchor="b">
            <a:noAutofit/>
          </a:bodyPr>
          <a:lstStyle>
            <a:lvl1pPr marL="0" indent="0" algn="ctr">
              <a:buNone/>
              <a:defRPr sz="22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/>
          <a:p>
            <a:r>
              <a:rPr lang="fr-FR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5475" y="1133475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458452" y="8734424"/>
            <a:ext cx="4257674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58452" y="8324850"/>
            <a:ext cx="4257674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2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24" name="Espace réservé pour une image  22">
            <a:extLst>
              <a:ext uri="{FF2B5EF4-FFF2-40B4-BE49-F238E27FC236}">
                <a16:creationId xmlns:a16="http://schemas.microsoft.com/office/drawing/2014/main" id="{02E150FB-6DDD-53B9-44AC-FA00D7C202AD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10563231" y="3950999"/>
            <a:ext cx="4049996" cy="4050000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5" name="Corde 4">
            <a:extLst>
              <a:ext uri="{FF2B5EF4-FFF2-40B4-BE49-F238E27FC236}">
                <a16:creationId xmlns:a16="http://schemas.microsoft.com/office/drawing/2014/main" id="{06386624-D705-4448-B72E-8A31E55EBC20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Image 5" descr="preencoded.png">
            <a:extLst>
              <a:ext uri="{FF2B5EF4-FFF2-40B4-BE49-F238E27FC236}">
                <a16:creationId xmlns:a16="http://schemas.microsoft.com/office/drawing/2014/main" id="{3FE7E13C-ABAD-17E9-4509-EE38F625E263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3B9B011B-07EB-DF78-A810-30B063F17D76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D9163F87-5492-5C96-6EFE-F7E5F085A4E4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45C598A4-F09E-A791-2BAF-284805612C22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 19">
              <a:extLst>
                <a:ext uri="{FF2B5EF4-FFF2-40B4-BE49-F238E27FC236}">
                  <a16:creationId xmlns:a16="http://schemas.microsoft.com/office/drawing/2014/main" id="{1E40F6A8-2D2E-FFBD-CEF7-F1E8440EC7D6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5DE4A34B-965C-79A4-075E-F7E771E7CA59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 21">
              <a:extLst>
                <a:ext uri="{FF2B5EF4-FFF2-40B4-BE49-F238E27FC236}">
                  <a16:creationId xmlns:a16="http://schemas.microsoft.com/office/drawing/2014/main" id="{917A839E-815A-782E-8EAD-37D0DDAC283D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orme libre 24">
              <a:extLst>
                <a:ext uri="{FF2B5EF4-FFF2-40B4-BE49-F238E27FC236}">
                  <a16:creationId xmlns:a16="http://schemas.microsoft.com/office/drawing/2014/main" id="{07B75AD1-88F5-53B7-F2EB-349BD45B11C6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ADB3C595-807C-E71B-2515-0D5FA239035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8734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_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mage 0" descr="preencoded.png">
            <a:extLst>
              <a:ext uri="{FF2B5EF4-FFF2-40B4-BE49-F238E27FC236}">
                <a16:creationId xmlns:a16="http://schemas.microsoft.com/office/drawing/2014/main" id="{F02409E9-EE61-A672-71C5-4760B290CC2C}"/>
              </a:ext>
            </a:extLst>
          </p:cNvPr>
          <p:cNvSpPr/>
          <p:nvPr/>
        </p:nvSpPr>
        <p:spPr>
          <a:xfrm>
            <a:off x="3910012" y="481012"/>
            <a:ext cx="10467975" cy="10467975"/>
          </a:xfrm>
          <a:custGeom>
            <a:avLst/>
            <a:gdLst>
              <a:gd name="connsiteX0" fmla="*/ 10467975 w 10467975"/>
              <a:gd name="connsiteY0" fmla="*/ 5233988 h 10467975"/>
              <a:gd name="connsiteX1" fmla="*/ 5233988 w 10467975"/>
              <a:gd name="connsiteY1" fmla="*/ 10467975 h 10467975"/>
              <a:gd name="connsiteX2" fmla="*/ 0 w 10467975"/>
              <a:gd name="connsiteY2" fmla="*/ 5233988 h 10467975"/>
              <a:gd name="connsiteX3" fmla="*/ 5233988 w 10467975"/>
              <a:gd name="connsiteY3" fmla="*/ 0 h 10467975"/>
              <a:gd name="connsiteX4" fmla="*/ 10467975 w 10467975"/>
              <a:gd name="connsiteY4" fmla="*/ 5233988 h 104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975" h="10467975">
                <a:moveTo>
                  <a:pt x="10467975" y="5233988"/>
                </a:moveTo>
                <a:cubicBezTo>
                  <a:pt x="10467975" y="8124639"/>
                  <a:pt x="8124639" y="10467975"/>
                  <a:pt x="5233988" y="10467975"/>
                </a:cubicBezTo>
                <a:cubicBezTo>
                  <a:pt x="2343336" y="10467975"/>
                  <a:pt x="0" y="8124639"/>
                  <a:pt x="0" y="5233988"/>
                </a:cubicBezTo>
                <a:cubicBezTo>
                  <a:pt x="0" y="2343336"/>
                  <a:pt x="2343336" y="0"/>
                  <a:pt x="5233988" y="0"/>
                </a:cubicBezTo>
                <a:cubicBezTo>
                  <a:pt x="8124639" y="0"/>
                  <a:pt x="10467975" y="2343336"/>
                  <a:pt x="10467975" y="5233988"/>
                </a:cubicBezTo>
                <a:close/>
              </a:path>
            </a:pathLst>
          </a:custGeom>
          <a:noFill/>
          <a:ln w="9525" cap="flat">
            <a:solidFill>
              <a:srgbClr val="DDDDDD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19926" y="8248650"/>
            <a:ext cx="4257674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19926" y="7839076"/>
            <a:ext cx="4257674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2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57FEE3B-855A-0F33-6ED6-FBA88DDE4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090060" y="4210050"/>
            <a:ext cx="3268679" cy="3268683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97724" y="8248650"/>
            <a:ext cx="4257676" cy="323850"/>
          </a:xfrm>
        </p:spPr>
        <p:txBody>
          <a:bodyPr rIns="0">
            <a:noAutofit/>
          </a:bodyPr>
          <a:lstStyle>
            <a:lvl1pPr marL="0" indent="0" algn="ctr">
              <a:buNone/>
              <a:defRPr sz="2200" b="0" i="0">
                <a:solidFill>
                  <a:srgbClr val="051B31"/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97724" y="7839075"/>
            <a:ext cx="4257676" cy="342900"/>
          </a:xfrm>
        </p:spPr>
        <p:txBody>
          <a:bodyPr rIns="0" anchor="b">
            <a:noAutofit/>
          </a:bodyPr>
          <a:lstStyle>
            <a:lvl1pPr marL="0" indent="0" algn="ctr">
              <a:buNone/>
              <a:defRPr sz="22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/>
          <a:p>
            <a:r>
              <a:rPr lang="fr-FR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5475" y="1133475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24" name="Espace réservé pour une image  22">
            <a:extLst>
              <a:ext uri="{FF2B5EF4-FFF2-40B4-BE49-F238E27FC236}">
                <a16:creationId xmlns:a16="http://schemas.microsoft.com/office/drawing/2014/main" id="{02E150FB-6DDD-53B9-44AC-FA00D7C202AD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7509659" y="4210049"/>
            <a:ext cx="3268681" cy="326868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26" name="Espace réservé du texte 12">
            <a:extLst>
              <a:ext uri="{FF2B5EF4-FFF2-40B4-BE49-F238E27FC236}">
                <a16:creationId xmlns:a16="http://schemas.microsoft.com/office/drawing/2014/main" id="{198502E5-1B7B-D12F-67E7-4447130C141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432602" y="8248650"/>
            <a:ext cx="4257674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2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27" name="Espace réservé du texte 5">
            <a:extLst>
              <a:ext uri="{FF2B5EF4-FFF2-40B4-BE49-F238E27FC236}">
                <a16:creationId xmlns:a16="http://schemas.microsoft.com/office/drawing/2014/main" id="{DC00E416-FA79-4F3A-97E2-70E15D763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432602" y="7839076"/>
            <a:ext cx="4257674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2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30" name="Espace réservé pour une image  22">
            <a:extLst>
              <a:ext uri="{FF2B5EF4-FFF2-40B4-BE49-F238E27FC236}">
                <a16:creationId xmlns:a16="http://schemas.microsoft.com/office/drawing/2014/main" id="{4FFB579B-BC58-A528-BD7A-5FDEF0435435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11922335" y="4210049"/>
            <a:ext cx="3268681" cy="326868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5" name="Corde 4">
            <a:extLst>
              <a:ext uri="{FF2B5EF4-FFF2-40B4-BE49-F238E27FC236}">
                <a16:creationId xmlns:a16="http://schemas.microsoft.com/office/drawing/2014/main" id="{2F0FE150-DD81-F48C-5C55-EC25D4CD7C8E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Image 5" descr="preencoded.png">
            <a:extLst>
              <a:ext uri="{FF2B5EF4-FFF2-40B4-BE49-F238E27FC236}">
                <a16:creationId xmlns:a16="http://schemas.microsoft.com/office/drawing/2014/main" id="{EC394599-B7A9-4A21-95DD-F44CB53FEB84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674850E5-92DD-6761-1303-42695BB70245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D750C9DD-634C-7B12-3503-985868192AFA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936806D9-8337-E8D5-269A-EF21264644D6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92175B92-0EF0-27C3-584D-2AB747192D46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2B1488E6-44F3-45E6-16A5-0B041A5C779B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 19">
              <a:extLst>
                <a:ext uri="{FF2B5EF4-FFF2-40B4-BE49-F238E27FC236}">
                  <a16:creationId xmlns:a16="http://schemas.microsoft.com/office/drawing/2014/main" id="{3B33FE1A-3237-EB93-B6FC-A2BEAC35AE01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D249D946-CFBC-D497-9771-9341DC7420D5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0E311C9-CA77-1E17-AEB4-EAB8ED281AF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50988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ight_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mage 0" descr="preencoded.png">
            <a:extLst>
              <a:ext uri="{FF2B5EF4-FFF2-40B4-BE49-F238E27FC236}">
                <a16:creationId xmlns:a16="http://schemas.microsoft.com/office/drawing/2014/main" id="{EB8423B6-AE3C-8FD7-11D7-445562B1CAD9}"/>
              </a:ext>
            </a:extLst>
          </p:cNvPr>
          <p:cNvSpPr/>
          <p:nvPr/>
        </p:nvSpPr>
        <p:spPr>
          <a:xfrm>
            <a:off x="3910012" y="481012"/>
            <a:ext cx="10467975" cy="10467975"/>
          </a:xfrm>
          <a:custGeom>
            <a:avLst/>
            <a:gdLst>
              <a:gd name="connsiteX0" fmla="*/ 10467975 w 10467975"/>
              <a:gd name="connsiteY0" fmla="*/ 5233988 h 10467975"/>
              <a:gd name="connsiteX1" fmla="*/ 5233988 w 10467975"/>
              <a:gd name="connsiteY1" fmla="*/ 10467975 h 10467975"/>
              <a:gd name="connsiteX2" fmla="*/ 0 w 10467975"/>
              <a:gd name="connsiteY2" fmla="*/ 5233988 h 10467975"/>
              <a:gd name="connsiteX3" fmla="*/ 5233988 w 10467975"/>
              <a:gd name="connsiteY3" fmla="*/ 0 h 10467975"/>
              <a:gd name="connsiteX4" fmla="*/ 10467975 w 10467975"/>
              <a:gd name="connsiteY4" fmla="*/ 5233988 h 1046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7975" h="10467975">
                <a:moveTo>
                  <a:pt x="10467975" y="5233988"/>
                </a:moveTo>
                <a:cubicBezTo>
                  <a:pt x="10467975" y="8124639"/>
                  <a:pt x="8124639" y="10467975"/>
                  <a:pt x="5233988" y="10467975"/>
                </a:cubicBezTo>
                <a:cubicBezTo>
                  <a:pt x="2343336" y="10467975"/>
                  <a:pt x="0" y="8124639"/>
                  <a:pt x="0" y="5233988"/>
                </a:cubicBezTo>
                <a:cubicBezTo>
                  <a:pt x="0" y="2343336"/>
                  <a:pt x="2343336" y="0"/>
                  <a:pt x="5233988" y="0"/>
                </a:cubicBezTo>
                <a:cubicBezTo>
                  <a:pt x="8124639" y="0"/>
                  <a:pt x="10467975" y="2343336"/>
                  <a:pt x="10467975" y="5233988"/>
                </a:cubicBezTo>
                <a:close/>
              </a:path>
            </a:pathLst>
          </a:custGeom>
          <a:noFill/>
          <a:ln w="9525" cap="flat">
            <a:solidFill>
              <a:srgbClr val="DDDDDD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69280" y="5810248"/>
            <a:ext cx="3453766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69280" y="5400674"/>
            <a:ext cx="3453766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id="{F57FEE3B-855A-0F33-6ED6-FBA88DDE4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795911" y="3295973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40253" y="5810247"/>
            <a:ext cx="3453768" cy="342899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solidFill>
                  <a:srgbClr val="051B31"/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40254" y="5400674"/>
            <a:ext cx="3453768" cy="342900"/>
          </a:xfrm>
        </p:spPr>
        <p:txBody>
          <a:bodyPr rIns="0" anchor="b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/>
          <a:p>
            <a:r>
              <a:rPr lang="fr-FR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D48F99FB-0350-EB80-6590-98D2F75AB8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5475" y="1133475"/>
            <a:ext cx="2638425" cy="219075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1. CHAPITRE</a:t>
            </a:r>
          </a:p>
        </p:txBody>
      </p:sp>
      <p:sp>
        <p:nvSpPr>
          <p:cNvPr id="24" name="Espace réservé pour une image  22">
            <a:extLst>
              <a:ext uri="{FF2B5EF4-FFF2-40B4-BE49-F238E27FC236}">
                <a16:creationId xmlns:a16="http://schemas.microsoft.com/office/drawing/2014/main" id="{02E150FB-6DDD-53B9-44AC-FA00D7C202AD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424937" y="3295973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26" name="Espace réservé du texte 12">
            <a:extLst>
              <a:ext uri="{FF2B5EF4-FFF2-40B4-BE49-F238E27FC236}">
                <a16:creationId xmlns:a16="http://schemas.microsoft.com/office/drawing/2014/main" id="{198502E5-1B7B-D12F-67E7-4447130C141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98306" y="5810248"/>
            <a:ext cx="3453766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27" name="Espace réservé du texte 5">
            <a:extLst>
              <a:ext uri="{FF2B5EF4-FFF2-40B4-BE49-F238E27FC236}">
                <a16:creationId xmlns:a16="http://schemas.microsoft.com/office/drawing/2014/main" id="{DC00E416-FA79-4F3A-97E2-70E15D763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98306" y="5400674"/>
            <a:ext cx="3453766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30" name="Espace réservé pour une image  22">
            <a:extLst>
              <a:ext uri="{FF2B5EF4-FFF2-40B4-BE49-F238E27FC236}">
                <a16:creationId xmlns:a16="http://schemas.microsoft.com/office/drawing/2014/main" id="{4FFB579B-BC58-A528-BD7A-5FDEF0435435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10053963" y="3295973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33" name="Espace réservé du texte 12">
            <a:extLst>
              <a:ext uri="{FF2B5EF4-FFF2-40B4-BE49-F238E27FC236}">
                <a16:creationId xmlns:a16="http://schemas.microsoft.com/office/drawing/2014/main" id="{34BFE484-982E-40C2-DE87-048D8FBE24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927331" y="5810248"/>
            <a:ext cx="3453766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34" name="Espace réservé du texte 5">
            <a:extLst>
              <a:ext uri="{FF2B5EF4-FFF2-40B4-BE49-F238E27FC236}">
                <a16:creationId xmlns:a16="http://schemas.microsoft.com/office/drawing/2014/main" id="{58AB3016-45A2-3DF2-1716-CEA66BDE7E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927331" y="5400674"/>
            <a:ext cx="3453766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35" name="Espace réservé pour une image  22">
            <a:extLst>
              <a:ext uri="{FF2B5EF4-FFF2-40B4-BE49-F238E27FC236}">
                <a16:creationId xmlns:a16="http://schemas.microsoft.com/office/drawing/2014/main" id="{C4303217-6FCA-52AE-EB1C-9F496015477D}"/>
              </a:ext>
            </a:extLst>
          </p:cNvPr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13682989" y="3295973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37" name="Espace réservé du texte 12">
            <a:extLst>
              <a:ext uri="{FF2B5EF4-FFF2-40B4-BE49-F238E27FC236}">
                <a16:creationId xmlns:a16="http://schemas.microsoft.com/office/drawing/2014/main" id="{BEFB476A-812B-5034-99BF-F1256283BA6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69280" y="9182101"/>
            <a:ext cx="3453766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779EEAA2-05D6-9B05-130E-98B45C9D5E9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669280" y="8772527"/>
            <a:ext cx="3453766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39" name="Espace réservé pour une image  22">
            <a:extLst>
              <a:ext uri="{FF2B5EF4-FFF2-40B4-BE49-F238E27FC236}">
                <a16:creationId xmlns:a16="http://schemas.microsoft.com/office/drawing/2014/main" id="{83D6315D-FADA-D7CE-791E-9C53144D14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795911" y="6667826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40" name="Espace réservé du texte 12">
            <a:extLst>
              <a:ext uri="{FF2B5EF4-FFF2-40B4-BE49-F238E27FC236}">
                <a16:creationId xmlns:a16="http://schemas.microsoft.com/office/drawing/2014/main" id="{73067D7B-0E9B-2714-F9D0-752DFBD6194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040253" y="9182100"/>
            <a:ext cx="3453768" cy="342899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solidFill>
                  <a:srgbClr val="051B31"/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41" name="Espace réservé du texte 5">
            <a:extLst>
              <a:ext uri="{FF2B5EF4-FFF2-40B4-BE49-F238E27FC236}">
                <a16:creationId xmlns:a16="http://schemas.microsoft.com/office/drawing/2014/main" id="{BFC080FA-FA0B-6509-DF3C-910EFAA11A5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40254" y="8772527"/>
            <a:ext cx="3453768" cy="342900"/>
          </a:xfrm>
        </p:spPr>
        <p:txBody>
          <a:bodyPr rIns="0" anchor="b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42" name="Espace réservé pour une image  22">
            <a:extLst>
              <a:ext uri="{FF2B5EF4-FFF2-40B4-BE49-F238E27FC236}">
                <a16:creationId xmlns:a16="http://schemas.microsoft.com/office/drawing/2014/main" id="{FA1FC2C9-F5ED-53C3-EA60-EEB8756795F0}"/>
              </a:ext>
            </a:extLst>
          </p:cNvPr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6424937" y="6667826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43" name="Espace réservé du texte 12">
            <a:extLst>
              <a:ext uri="{FF2B5EF4-FFF2-40B4-BE49-F238E27FC236}">
                <a16:creationId xmlns:a16="http://schemas.microsoft.com/office/drawing/2014/main" id="{0D632E20-00E3-6EA6-6901-63164272A9B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298306" y="9182101"/>
            <a:ext cx="3453766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44" name="Espace réservé du texte 5">
            <a:extLst>
              <a:ext uri="{FF2B5EF4-FFF2-40B4-BE49-F238E27FC236}">
                <a16:creationId xmlns:a16="http://schemas.microsoft.com/office/drawing/2014/main" id="{C5AF6ECF-A11B-F178-C4A3-42D0B3B0123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8306" y="8772527"/>
            <a:ext cx="3453766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45" name="Espace réservé pour une image  22">
            <a:extLst>
              <a:ext uri="{FF2B5EF4-FFF2-40B4-BE49-F238E27FC236}">
                <a16:creationId xmlns:a16="http://schemas.microsoft.com/office/drawing/2014/main" id="{7D9F89B2-1015-0FEF-B837-E84C64E715B0}"/>
              </a:ext>
            </a:extLst>
          </p:cNvPr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10053963" y="6667826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46" name="Espace réservé du texte 12">
            <a:extLst>
              <a:ext uri="{FF2B5EF4-FFF2-40B4-BE49-F238E27FC236}">
                <a16:creationId xmlns:a16="http://schemas.microsoft.com/office/drawing/2014/main" id="{1230CBEE-AF11-B3FA-80B3-1DB69CEBCC7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2927331" y="9182101"/>
            <a:ext cx="3453766" cy="342900"/>
          </a:xfrm>
        </p:spPr>
        <p:txBody>
          <a:bodyPr rIns="0">
            <a:noAutofit/>
          </a:bodyPr>
          <a:lstStyle>
            <a:lvl1pPr marL="0" indent="0" algn="ctr">
              <a:buNone/>
              <a:defRPr sz="2000" b="0" i="0"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47" name="Espace réservé du texte 5">
            <a:extLst>
              <a:ext uri="{FF2B5EF4-FFF2-40B4-BE49-F238E27FC236}">
                <a16:creationId xmlns:a16="http://schemas.microsoft.com/office/drawing/2014/main" id="{E4781DC2-BD33-002A-BD7B-07910D56E59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2927331" y="8772527"/>
            <a:ext cx="3453766" cy="342900"/>
          </a:xfrm>
        </p:spPr>
        <p:txBody>
          <a:bodyPr rIns="0" anchor="t">
            <a:noAutofit/>
          </a:bodyPr>
          <a:lstStyle>
            <a:lvl1pPr marL="0" indent="0" algn="ctr">
              <a:buNone/>
              <a:defRPr sz="2000" b="1" i="0">
                <a:latin typeface="+mj-lt"/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48" name="Espace réservé pour une image  22">
            <a:extLst>
              <a:ext uri="{FF2B5EF4-FFF2-40B4-BE49-F238E27FC236}">
                <a16:creationId xmlns:a16="http://schemas.microsoft.com/office/drawing/2014/main" id="{FF474E73-C087-BAD3-C62F-1AF90BF44646}"/>
              </a:ext>
            </a:extLst>
          </p:cNvPr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13682989" y="6667826"/>
            <a:ext cx="1942452" cy="1942454"/>
          </a:xfrm>
          <a:prstGeom prst="ellipse">
            <a:avLst/>
          </a:prstGeom>
        </p:spPr>
        <p:txBody>
          <a:bodyPr rIns="0" anchor="ctr">
            <a:normAutofit/>
          </a:bodyPr>
          <a:lstStyle>
            <a:lvl1pPr marL="0" indent="0" algn="ctr">
              <a:buNone/>
              <a:defRPr sz="3200"/>
            </a:lvl1pPr>
          </a:lstStyle>
          <a:p>
            <a:r>
              <a:rPr lang="fr-FR"/>
              <a:t>Insérer photo</a:t>
            </a:r>
          </a:p>
        </p:txBody>
      </p:sp>
      <p:sp>
        <p:nvSpPr>
          <p:cNvPr id="5" name="Corde 4">
            <a:extLst>
              <a:ext uri="{FF2B5EF4-FFF2-40B4-BE49-F238E27FC236}">
                <a16:creationId xmlns:a16="http://schemas.microsoft.com/office/drawing/2014/main" id="{2BDAA38D-30D9-5E6C-FFF1-838C26DAE833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Image 5" descr="preencoded.png">
            <a:extLst>
              <a:ext uri="{FF2B5EF4-FFF2-40B4-BE49-F238E27FC236}">
                <a16:creationId xmlns:a16="http://schemas.microsoft.com/office/drawing/2014/main" id="{60113970-FBEA-DF9A-99A0-75F3A608B9C6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92CEEC2C-0A5F-97DB-38FE-F47C49493BD7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4C7123F5-F939-6B11-84E5-626EDDC37A3E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D0ED3B3D-21C5-0101-C159-DE4139D16A31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2C81F5A9-75D5-99F5-F289-9C051C217C6D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F22BE986-400A-E72D-65C5-2C684A4FCCBA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 19">
              <a:extLst>
                <a:ext uri="{FF2B5EF4-FFF2-40B4-BE49-F238E27FC236}">
                  <a16:creationId xmlns:a16="http://schemas.microsoft.com/office/drawing/2014/main" id="{198AC3E7-FF0A-F6A7-3B98-95357560B8F3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9EB1E64A-E25D-FA6C-DEC0-8DDEB340DE3F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18565E9-96DB-A192-7CFF-25298EB40059}"/>
              </a:ext>
            </a:extLst>
          </p:cNvPr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3605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B453364-2224-8704-B61B-6ACC188224D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1868150" y="3694113"/>
            <a:ext cx="1082675" cy="506412"/>
          </a:xfrm>
        </p:spPr>
        <p:txBody>
          <a:bodyPr/>
          <a:lstStyle/>
          <a:p>
            <a:pPr lvl="0"/>
            <a:r>
              <a:rPr lang="fr-FR"/>
              <a:t>P. XXX</a:t>
            </a:r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ED64971E-8F5C-90ED-C1E4-5639E435DAC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29200" y="3693879"/>
            <a:ext cx="6448425" cy="885825"/>
          </a:xfrm>
        </p:spPr>
        <p:txBody>
          <a:bodyPr/>
          <a:lstStyle>
            <a:lvl1pPr>
              <a:lnSpc>
                <a:spcPct val="100000"/>
              </a:lnSpc>
              <a:defRPr sz="2600">
                <a:latin typeface="+mn-lt"/>
              </a:defRPr>
            </a:lvl1pPr>
          </a:lstStyle>
          <a:p>
            <a:pPr lvl="0"/>
            <a:r>
              <a:rPr lang="fr-FR"/>
              <a:t>Nom du premier chapitre sur une à deux lignes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2F5AD520-EC8C-3820-572D-275BC42F76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23880" y="3693879"/>
            <a:ext cx="729095" cy="438150"/>
          </a:xfrm>
        </p:spPr>
        <p:txBody>
          <a:bodyPr rIns="0" anchor="t">
            <a:noAutofit/>
          </a:bodyPr>
          <a:lstStyle>
            <a:lvl1pPr marL="0" indent="0" algn="r" defTabSz="457200" rtl="0" eaLnBrk="1" latinLnBrk="0" hangingPunct="1">
              <a:lnSpc>
                <a:spcPts val="3675"/>
              </a:lnSpc>
              <a:buNone/>
              <a:defRPr lang="fr-FR" sz="320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1pPr>
            <a:lvl2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2pPr>
            <a:lvl3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3pPr>
            <a:lvl4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4pPr>
            <a:lvl5pPr marL="0" algn="r" defTabSz="457200" rtl="0" eaLnBrk="1" latinLnBrk="0" hangingPunct="1">
              <a:lnSpc>
                <a:spcPts val="3675"/>
              </a:lnSpc>
              <a:defRPr lang="fr-FR" sz="3150" b="1" i="0" kern="1200" dirty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5pPr>
          </a:lstStyle>
          <a:p>
            <a:pPr lvl="0"/>
            <a:r>
              <a:rPr lang="fr-FR"/>
              <a:t>01.</a:t>
            </a:r>
          </a:p>
        </p:txBody>
      </p:sp>
      <p:sp>
        <p:nvSpPr>
          <p:cNvPr id="9" name="Image 0" descr="preencoded.png">
            <a:extLst>
              <a:ext uri="{FF2B5EF4-FFF2-40B4-BE49-F238E27FC236}">
                <a16:creationId xmlns:a16="http://schemas.microsoft.com/office/drawing/2014/main" id="{9D19CB35-BD0E-EE91-A0DC-36F97D6BC7CE}"/>
              </a:ext>
            </a:extLst>
          </p:cNvPr>
          <p:cNvSpPr/>
          <p:nvPr/>
        </p:nvSpPr>
        <p:spPr>
          <a:xfrm>
            <a:off x="14687550" y="7400925"/>
            <a:ext cx="2771775" cy="2771775"/>
          </a:xfrm>
          <a:custGeom>
            <a:avLst/>
            <a:gdLst>
              <a:gd name="connsiteX0" fmla="*/ 2771775 w 2771775"/>
              <a:gd name="connsiteY0" fmla="*/ 1385888 h 2771775"/>
              <a:gd name="connsiteX1" fmla="*/ 1385888 w 2771775"/>
              <a:gd name="connsiteY1" fmla="*/ 2771775 h 2771775"/>
              <a:gd name="connsiteX2" fmla="*/ 0 w 2771775"/>
              <a:gd name="connsiteY2" fmla="*/ 1385888 h 2771775"/>
              <a:gd name="connsiteX3" fmla="*/ 1385888 w 2771775"/>
              <a:gd name="connsiteY3" fmla="*/ 0 h 2771775"/>
              <a:gd name="connsiteX4" fmla="*/ 2771775 w 2771775"/>
              <a:gd name="connsiteY4" fmla="*/ 1385888 h 277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1775" h="2771775">
                <a:moveTo>
                  <a:pt x="2771775" y="1385888"/>
                </a:moveTo>
                <a:cubicBezTo>
                  <a:pt x="2771775" y="2151292"/>
                  <a:pt x="2151292" y="2771775"/>
                  <a:pt x="1385888" y="2771775"/>
                </a:cubicBezTo>
                <a:cubicBezTo>
                  <a:pt x="620483" y="2771775"/>
                  <a:pt x="0" y="2151292"/>
                  <a:pt x="0" y="1385888"/>
                </a:cubicBezTo>
                <a:cubicBezTo>
                  <a:pt x="0" y="620483"/>
                  <a:pt x="620483" y="0"/>
                  <a:pt x="1385888" y="0"/>
                </a:cubicBezTo>
                <a:cubicBezTo>
                  <a:pt x="2151292" y="0"/>
                  <a:pt x="2771775" y="620483"/>
                  <a:pt x="2771775" y="138588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4D532DB-7963-0AD2-3FCC-61C2621788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4625" y="1822465"/>
            <a:ext cx="5129964" cy="1047751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ts val="8775"/>
              </a:lnSpc>
              <a:defRPr lang="fr-FR" sz="7500" b="0" i="0" kern="1200" dirty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1pPr>
          </a:lstStyle>
          <a:p>
            <a:r>
              <a:rPr lang="fr-FR"/>
              <a:t>Sommaire.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170DC7D-608E-1262-7ABF-3EA4BA89BD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04F881F4-590C-3A25-F167-3280CA6EFB87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ce réservé du texte 10">
            <a:extLst>
              <a:ext uri="{FF2B5EF4-FFF2-40B4-BE49-F238E27FC236}">
                <a16:creationId xmlns:a16="http://schemas.microsoft.com/office/drawing/2014/main" id="{89DE7C03-4BE7-91A1-BA32-571EB63B8C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23880" y="4960205"/>
            <a:ext cx="729095" cy="438150"/>
          </a:xfrm>
        </p:spPr>
        <p:txBody>
          <a:bodyPr rIns="0" anchor="t">
            <a:noAutofit/>
          </a:bodyPr>
          <a:lstStyle>
            <a:lvl1pPr marL="0" indent="0" algn="r" defTabSz="457200" rtl="0" eaLnBrk="1" latinLnBrk="0" hangingPunct="1">
              <a:lnSpc>
                <a:spcPts val="3675"/>
              </a:lnSpc>
              <a:buNone/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1pPr>
            <a:lvl2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2pPr>
            <a:lvl3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3pPr>
            <a:lvl4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4pPr>
            <a:lvl5pPr marL="0" algn="r" defTabSz="457200" rtl="0" eaLnBrk="1" latinLnBrk="0" hangingPunct="1">
              <a:lnSpc>
                <a:spcPts val="3675"/>
              </a:lnSpc>
              <a:defRPr lang="fr-FR" sz="3150" b="1" i="0" kern="1200" dirty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5pPr>
          </a:lstStyle>
          <a:p>
            <a:pPr lvl="0"/>
            <a:r>
              <a:rPr lang="fr-FR"/>
              <a:t>02.</a:t>
            </a:r>
          </a:p>
        </p:txBody>
      </p:sp>
      <p:sp>
        <p:nvSpPr>
          <p:cNvPr id="18" name="Espace réservé du texte 10">
            <a:extLst>
              <a:ext uri="{FF2B5EF4-FFF2-40B4-BE49-F238E27FC236}">
                <a16:creationId xmlns:a16="http://schemas.microsoft.com/office/drawing/2014/main" id="{8A1EFF39-0154-5DDF-AFBB-7552DDEB1FE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23880" y="6226531"/>
            <a:ext cx="729095" cy="438150"/>
          </a:xfrm>
        </p:spPr>
        <p:txBody>
          <a:bodyPr rIns="0" anchor="t">
            <a:noAutofit/>
          </a:bodyPr>
          <a:lstStyle>
            <a:lvl1pPr marL="0" indent="0" algn="r" defTabSz="457200" rtl="0" eaLnBrk="1" latinLnBrk="0" hangingPunct="1">
              <a:lnSpc>
                <a:spcPts val="3675"/>
              </a:lnSpc>
              <a:buNone/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1pPr>
            <a:lvl2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2pPr>
            <a:lvl3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3pPr>
            <a:lvl4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4pPr>
            <a:lvl5pPr marL="0" algn="r" defTabSz="457200" rtl="0" eaLnBrk="1" latinLnBrk="0" hangingPunct="1">
              <a:lnSpc>
                <a:spcPts val="3675"/>
              </a:lnSpc>
              <a:defRPr lang="fr-FR" sz="3150" b="1" i="0" kern="1200" dirty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5pPr>
          </a:lstStyle>
          <a:p>
            <a:pPr lvl="0"/>
            <a:r>
              <a:rPr lang="fr-FR"/>
              <a:t>03.</a:t>
            </a:r>
          </a:p>
        </p:txBody>
      </p:sp>
      <p:sp>
        <p:nvSpPr>
          <p:cNvPr id="20" name="Espace réservé du texte 10">
            <a:extLst>
              <a:ext uri="{FF2B5EF4-FFF2-40B4-BE49-F238E27FC236}">
                <a16:creationId xmlns:a16="http://schemas.microsoft.com/office/drawing/2014/main" id="{B505D997-96BF-C788-B0A2-45853E038A0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23880" y="7492857"/>
            <a:ext cx="729095" cy="438150"/>
          </a:xfrm>
        </p:spPr>
        <p:txBody>
          <a:bodyPr rIns="0" anchor="t">
            <a:noAutofit/>
          </a:bodyPr>
          <a:lstStyle>
            <a:lvl1pPr marL="0" indent="0" algn="r" defTabSz="457200" rtl="0" eaLnBrk="1" latinLnBrk="0" hangingPunct="1">
              <a:lnSpc>
                <a:spcPts val="3675"/>
              </a:lnSpc>
              <a:buNone/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1pPr>
            <a:lvl2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2pPr>
            <a:lvl3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3pPr>
            <a:lvl4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4pPr>
            <a:lvl5pPr marL="0" algn="r" defTabSz="457200" rtl="0" eaLnBrk="1" latinLnBrk="0" hangingPunct="1">
              <a:lnSpc>
                <a:spcPts val="3675"/>
              </a:lnSpc>
              <a:defRPr lang="fr-FR" sz="3150" b="1" i="0" kern="1200" dirty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5pPr>
          </a:lstStyle>
          <a:p>
            <a:pPr lvl="0"/>
            <a:r>
              <a:rPr lang="fr-FR"/>
              <a:t>04.</a:t>
            </a:r>
          </a:p>
        </p:txBody>
      </p:sp>
      <p:grpSp>
        <p:nvGrpSpPr>
          <p:cNvPr id="10" name="Image 5" descr="preencoded.png">
            <a:extLst>
              <a:ext uri="{FF2B5EF4-FFF2-40B4-BE49-F238E27FC236}">
                <a16:creationId xmlns:a16="http://schemas.microsoft.com/office/drawing/2014/main" id="{794A9A9C-108F-7580-AE73-C14D843C3A55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5504984C-A83D-83C9-F164-FD9365CF9FF0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A211D88E-7665-60EF-83ED-1D641334CFC4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543D3D11-A9BE-F38D-7FC1-C665CB8CED69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 21">
              <a:extLst>
                <a:ext uri="{FF2B5EF4-FFF2-40B4-BE49-F238E27FC236}">
                  <a16:creationId xmlns:a16="http://schemas.microsoft.com/office/drawing/2014/main" id="{8AF961A4-4E23-0960-CC11-A8AF27369050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 22">
              <a:extLst>
                <a:ext uri="{FF2B5EF4-FFF2-40B4-BE49-F238E27FC236}">
                  <a16:creationId xmlns:a16="http://schemas.microsoft.com/office/drawing/2014/main" id="{D42E8755-CEF2-BF4D-2699-91D9D685E1E6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orme libre 23">
              <a:extLst>
                <a:ext uri="{FF2B5EF4-FFF2-40B4-BE49-F238E27FC236}">
                  <a16:creationId xmlns:a16="http://schemas.microsoft.com/office/drawing/2014/main" id="{1B5EC2E7-5CEF-EB5D-F76F-A4A80C93954F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orme libre 24">
              <a:extLst>
                <a:ext uri="{FF2B5EF4-FFF2-40B4-BE49-F238E27FC236}">
                  <a16:creationId xmlns:a16="http://schemas.microsoft.com/office/drawing/2014/main" id="{E59E0AAE-BF59-AD43-2021-E9C506B69CC1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5" name="Espace réservé du texte 10">
            <a:extLst>
              <a:ext uri="{FF2B5EF4-FFF2-40B4-BE49-F238E27FC236}">
                <a16:creationId xmlns:a16="http://schemas.microsoft.com/office/drawing/2014/main" id="{AB7DCAFA-A53D-D4D9-E18B-295D40E034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023880" y="8757616"/>
            <a:ext cx="729095" cy="438150"/>
          </a:xfrm>
        </p:spPr>
        <p:txBody>
          <a:bodyPr rIns="0" anchor="t">
            <a:noAutofit/>
          </a:bodyPr>
          <a:lstStyle>
            <a:lvl1pPr marL="0" indent="0" algn="r" defTabSz="457200" rtl="0" eaLnBrk="1" latinLnBrk="0" hangingPunct="1">
              <a:lnSpc>
                <a:spcPts val="3675"/>
              </a:lnSpc>
              <a:buNone/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1pPr>
            <a:lvl2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2pPr>
            <a:lvl3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3pPr>
            <a:lvl4pPr marL="0" algn="r" defTabSz="457200" rtl="0" eaLnBrk="1" latinLnBrk="0" hangingPunct="1">
              <a:lnSpc>
                <a:spcPts val="3675"/>
              </a:lnSpc>
              <a:defRPr lang="fr-FR" sz="3150" b="1" i="0" kern="1200" dirty="0" smtClean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4pPr>
            <a:lvl5pPr marL="0" algn="r" defTabSz="457200" rtl="0" eaLnBrk="1" latinLnBrk="0" hangingPunct="1">
              <a:lnSpc>
                <a:spcPts val="3675"/>
              </a:lnSpc>
              <a:defRPr lang="fr-FR" sz="3150" b="1" i="0" kern="1200" dirty="0">
                <a:solidFill>
                  <a:srgbClr val="051B31"/>
                </a:solidFill>
                <a:latin typeface="Graphik Bold" pitchFamily="34" charset="0"/>
                <a:ea typeface="Graphik Bold" pitchFamily="34" charset="-122"/>
                <a:cs typeface="Graphik Bold" pitchFamily="34" charset="-120"/>
              </a:defRPr>
            </a:lvl5pPr>
          </a:lstStyle>
          <a:p>
            <a:pPr lvl="0"/>
            <a:r>
              <a:rPr lang="fr-FR"/>
              <a:t>05.</a:t>
            </a:r>
          </a:p>
        </p:txBody>
      </p:sp>
      <p:sp>
        <p:nvSpPr>
          <p:cNvPr id="31" name="Image 1" descr="preencoded.png">
            <a:extLst>
              <a:ext uri="{FF2B5EF4-FFF2-40B4-BE49-F238E27FC236}">
                <a16:creationId xmlns:a16="http://schemas.microsoft.com/office/drawing/2014/main" id="{B075132E-47DF-36A0-FC3A-2EA90E7D4654}"/>
              </a:ext>
            </a:extLst>
          </p:cNvPr>
          <p:cNvSpPr/>
          <p:nvPr userDrawn="1"/>
        </p:nvSpPr>
        <p:spPr>
          <a:xfrm>
            <a:off x="15535275" y="1666875"/>
            <a:ext cx="8096250" cy="8096250"/>
          </a:xfrm>
          <a:prstGeom prst="chord">
            <a:avLst>
              <a:gd name="adj1" fmla="val 6516009"/>
              <a:gd name="adj2" fmla="val 15090124"/>
            </a:avLst>
          </a:prstGeom>
          <a:solidFill>
            <a:srgbClr val="737373">
              <a:alpha val="2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4" name="Espace réservé du texte 32">
            <a:extLst>
              <a:ext uri="{FF2B5EF4-FFF2-40B4-BE49-F238E27FC236}">
                <a16:creationId xmlns:a16="http://schemas.microsoft.com/office/drawing/2014/main" id="{0D393797-38ED-4650-7BD1-3179E57350A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29200" y="4960205"/>
            <a:ext cx="6448425" cy="885825"/>
          </a:xfrm>
        </p:spPr>
        <p:txBody>
          <a:bodyPr/>
          <a:lstStyle>
            <a:lvl1pPr>
              <a:lnSpc>
                <a:spcPct val="100000"/>
              </a:lnSpc>
              <a:defRPr sz="2600">
                <a:latin typeface="+mn-lt"/>
              </a:defRPr>
            </a:lvl1pPr>
          </a:lstStyle>
          <a:p>
            <a:pPr lvl="0"/>
            <a:r>
              <a:rPr lang="fr-FR"/>
              <a:t>Nom du deuxième chapitre sur une à deux lignes</a:t>
            </a:r>
          </a:p>
        </p:txBody>
      </p:sp>
      <p:sp>
        <p:nvSpPr>
          <p:cNvPr id="35" name="Espace réservé du texte 32">
            <a:extLst>
              <a:ext uri="{FF2B5EF4-FFF2-40B4-BE49-F238E27FC236}">
                <a16:creationId xmlns:a16="http://schemas.microsoft.com/office/drawing/2014/main" id="{6E60BE96-F668-B471-C032-149C9F88CA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29199" y="6224964"/>
            <a:ext cx="6448425" cy="885825"/>
          </a:xfrm>
        </p:spPr>
        <p:txBody>
          <a:bodyPr/>
          <a:lstStyle>
            <a:lvl1pPr>
              <a:lnSpc>
                <a:spcPct val="100000"/>
              </a:lnSpc>
              <a:defRPr sz="2600">
                <a:latin typeface="+mn-lt"/>
              </a:defRPr>
            </a:lvl1pPr>
          </a:lstStyle>
          <a:p>
            <a:pPr lvl="0"/>
            <a:r>
              <a:rPr lang="fr-FR"/>
              <a:t>Nom du troisième chapitre sur une à deux lignes</a:t>
            </a:r>
          </a:p>
        </p:txBody>
      </p:sp>
      <p:sp>
        <p:nvSpPr>
          <p:cNvPr id="36" name="Espace réservé du texte 32">
            <a:extLst>
              <a:ext uri="{FF2B5EF4-FFF2-40B4-BE49-F238E27FC236}">
                <a16:creationId xmlns:a16="http://schemas.microsoft.com/office/drawing/2014/main" id="{929B449E-85E2-32C6-C7A3-7F1588365A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29199" y="7489723"/>
            <a:ext cx="6448425" cy="885825"/>
          </a:xfrm>
        </p:spPr>
        <p:txBody>
          <a:bodyPr/>
          <a:lstStyle>
            <a:lvl1pPr>
              <a:lnSpc>
                <a:spcPct val="100000"/>
              </a:lnSpc>
              <a:defRPr sz="2600">
                <a:latin typeface="+mn-lt"/>
              </a:defRPr>
            </a:lvl1pPr>
          </a:lstStyle>
          <a:p>
            <a:pPr lvl="0"/>
            <a:r>
              <a:rPr lang="fr-FR"/>
              <a:t>Nom du quatrième chapitre sur une à deux lignes</a:t>
            </a:r>
          </a:p>
        </p:txBody>
      </p:sp>
      <p:sp>
        <p:nvSpPr>
          <p:cNvPr id="37" name="Espace réservé du texte 32">
            <a:extLst>
              <a:ext uri="{FF2B5EF4-FFF2-40B4-BE49-F238E27FC236}">
                <a16:creationId xmlns:a16="http://schemas.microsoft.com/office/drawing/2014/main" id="{98DF7B81-DF87-2A1C-19D5-AB4602BC9E1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029199" y="8754482"/>
            <a:ext cx="6448425" cy="885825"/>
          </a:xfrm>
        </p:spPr>
        <p:txBody>
          <a:bodyPr/>
          <a:lstStyle>
            <a:lvl1pPr>
              <a:lnSpc>
                <a:spcPct val="100000"/>
              </a:lnSpc>
              <a:defRPr sz="2600">
                <a:latin typeface="+mn-lt"/>
              </a:defRPr>
            </a:lvl1pPr>
          </a:lstStyle>
          <a:p>
            <a:pPr lvl="0"/>
            <a:r>
              <a:rPr lang="fr-FR"/>
              <a:t>Nom du cinquième chapitre sur une à deux lignes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3775D207-1405-2047-27DC-705D1301B33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1868149" y="4960205"/>
            <a:ext cx="1082675" cy="506412"/>
          </a:xfrm>
        </p:spPr>
        <p:txBody>
          <a:bodyPr/>
          <a:lstStyle/>
          <a:p>
            <a:pPr lvl="0"/>
            <a:r>
              <a:rPr lang="fr-FR"/>
              <a:t>P. XXX</a:t>
            </a:r>
          </a:p>
        </p:txBody>
      </p:sp>
      <p:sp>
        <p:nvSpPr>
          <p:cNvPr id="21" name="Espace réservé du texte 7">
            <a:extLst>
              <a:ext uri="{FF2B5EF4-FFF2-40B4-BE49-F238E27FC236}">
                <a16:creationId xmlns:a16="http://schemas.microsoft.com/office/drawing/2014/main" id="{B5115537-A13E-5844-508E-374411856A5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868147" y="6223631"/>
            <a:ext cx="1082675" cy="506412"/>
          </a:xfrm>
        </p:spPr>
        <p:txBody>
          <a:bodyPr/>
          <a:lstStyle/>
          <a:p>
            <a:pPr lvl="0"/>
            <a:r>
              <a:rPr lang="fr-FR"/>
              <a:t>P. XXX</a:t>
            </a:r>
          </a:p>
        </p:txBody>
      </p:sp>
      <p:sp>
        <p:nvSpPr>
          <p:cNvPr id="32" name="Espace réservé du texte 7">
            <a:extLst>
              <a:ext uri="{FF2B5EF4-FFF2-40B4-BE49-F238E27FC236}">
                <a16:creationId xmlns:a16="http://schemas.microsoft.com/office/drawing/2014/main" id="{D59FAEBA-5688-5324-14BE-9C2E20E30B2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868149" y="7489723"/>
            <a:ext cx="1082675" cy="506412"/>
          </a:xfrm>
        </p:spPr>
        <p:txBody>
          <a:bodyPr/>
          <a:lstStyle/>
          <a:p>
            <a:pPr lvl="0"/>
            <a:r>
              <a:rPr lang="fr-FR"/>
              <a:t>P. XXX</a:t>
            </a:r>
          </a:p>
        </p:txBody>
      </p:sp>
      <p:sp>
        <p:nvSpPr>
          <p:cNvPr id="38" name="Espace réservé du texte 7">
            <a:extLst>
              <a:ext uri="{FF2B5EF4-FFF2-40B4-BE49-F238E27FC236}">
                <a16:creationId xmlns:a16="http://schemas.microsoft.com/office/drawing/2014/main" id="{58DB344D-0988-7411-27CD-254D44BE75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68148" y="8761294"/>
            <a:ext cx="1082675" cy="506412"/>
          </a:xfrm>
        </p:spPr>
        <p:txBody>
          <a:bodyPr/>
          <a:lstStyle/>
          <a:p>
            <a:pPr lvl="0"/>
            <a:r>
              <a:rPr lang="fr-FR"/>
              <a:t>P. XXX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B449842E-9EE7-E3F3-5E2E-63D79A58BBD8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9834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_yell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mage 0" descr="preencoded.png">
            <a:extLst>
              <a:ext uri="{FF2B5EF4-FFF2-40B4-BE49-F238E27FC236}">
                <a16:creationId xmlns:a16="http://schemas.microsoft.com/office/drawing/2014/main" id="{5EA96FFB-14AC-6B29-286F-29D47AC00BB0}"/>
              </a:ext>
            </a:extLst>
          </p:cNvPr>
          <p:cNvSpPr/>
          <p:nvPr/>
        </p:nvSpPr>
        <p:spPr>
          <a:xfrm>
            <a:off x="4386262" y="957262"/>
            <a:ext cx="9515475" cy="9515475"/>
          </a:xfrm>
          <a:custGeom>
            <a:avLst/>
            <a:gdLst>
              <a:gd name="connsiteX0" fmla="*/ 9515475 w 9515475"/>
              <a:gd name="connsiteY0" fmla="*/ 4757738 h 9515475"/>
              <a:gd name="connsiteX1" fmla="*/ 4757738 w 9515475"/>
              <a:gd name="connsiteY1" fmla="*/ 9515475 h 9515475"/>
              <a:gd name="connsiteX2" fmla="*/ 0 w 9515475"/>
              <a:gd name="connsiteY2" fmla="*/ 4757738 h 9515475"/>
              <a:gd name="connsiteX3" fmla="*/ 4757738 w 9515475"/>
              <a:gd name="connsiteY3" fmla="*/ 0 h 9515475"/>
              <a:gd name="connsiteX4" fmla="*/ 9515475 w 9515475"/>
              <a:gd name="connsiteY4" fmla="*/ 4757738 h 951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5475" h="9515475">
                <a:moveTo>
                  <a:pt x="9515475" y="4757738"/>
                </a:moveTo>
                <a:cubicBezTo>
                  <a:pt x="9515475" y="7385363"/>
                  <a:pt x="7385363" y="9515475"/>
                  <a:pt x="4757738" y="9515475"/>
                </a:cubicBezTo>
                <a:cubicBezTo>
                  <a:pt x="2130112" y="9515475"/>
                  <a:pt x="0" y="7385363"/>
                  <a:pt x="0" y="4757738"/>
                </a:cubicBezTo>
                <a:cubicBezTo>
                  <a:pt x="0" y="2130112"/>
                  <a:pt x="2130112" y="0"/>
                  <a:pt x="4757738" y="0"/>
                </a:cubicBezTo>
                <a:cubicBezTo>
                  <a:pt x="7385363" y="0"/>
                  <a:pt x="9515475" y="2130112"/>
                  <a:pt x="9515475" y="4757738"/>
                </a:cubicBezTo>
                <a:close/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1692E92-001D-73A4-A8F4-5A8D51F762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43250" y="8378825"/>
            <a:ext cx="12077700" cy="422275"/>
          </a:xfrm>
        </p:spPr>
        <p:txBody>
          <a:bodyPr rIns="0" anchor="ctr">
            <a:normAutofit/>
          </a:bodyPr>
          <a:lstStyle>
            <a:lvl1pPr marL="0" indent="0" algn="r">
              <a:buNone/>
              <a:defRPr sz="2100" b="1" i="0">
                <a:latin typeface="Graphik Semibold" panose="020B0503030202060203" pitchFamily="34" charset="77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52F3FB-9F6F-4E62-6935-194C3DA2FE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530DF34-7221-C2A7-2782-E699AF140AA3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6F50E8D-4250-E53D-E3FA-7CD01904E0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43250" y="3694348"/>
            <a:ext cx="12077700" cy="4287600"/>
          </a:xfrm>
        </p:spPr>
        <p:txBody>
          <a:bodyPr anchor="ctr">
            <a:noAutofit/>
          </a:bodyPr>
          <a:lstStyle>
            <a:lvl1pPr marL="0" indent="0">
              <a:lnSpc>
                <a:spcPts val="6750"/>
              </a:lnSpc>
              <a:spcBef>
                <a:spcPts val="0"/>
              </a:spcBef>
              <a:buNone/>
              <a:defRPr sz="4500" b="0" i="0">
                <a:latin typeface="Graphik Light" panose="020B0403030202060203" pitchFamily="34" charset="77"/>
              </a:defRPr>
            </a:lvl1pPr>
            <a:lvl2pPr marL="685800" indent="0">
              <a:buNone/>
              <a:defRPr sz="45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45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45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45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err="1"/>
              <a:t>Missade</a:t>
            </a:r>
            <a:r>
              <a:rPr lang="fr-FR"/>
              <a:t>. Ben. Lean startup. </a:t>
            </a:r>
            <a:r>
              <a:rPr lang="fr-FR" err="1"/>
              <a:t>Avvisningsfrekvens</a:t>
            </a:r>
            <a:r>
              <a:rPr lang="fr-FR"/>
              <a:t>. </a:t>
            </a:r>
            <a:r>
              <a:rPr lang="fr-FR" err="1"/>
              <a:t>Turistkorridor</a:t>
            </a:r>
            <a:r>
              <a:rPr lang="fr-FR"/>
              <a:t>. </a:t>
            </a:r>
            <a:r>
              <a:rPr lang="fr-FR" err="1"/>
              <a:t>Åsm</a:t>
            </a:r>
            <a:r>
              <a:rPr lang="fr-FR"/>
              <a:t>. </a:t>
            </a:r>
            <a:r>
              <a:rPr lang="fr-FR" err="1"/>
              <a:t>Lapregt</a:t>
            </a:r>
            <a:r>
              <a:rPr lang="fr-FR"/>
              <a:t>. </a:t>
            </a:r>
            <a:r>
              <a:rPr lang="fr-FR" err="1"/>
              <a:t>Marknadsplatser</a:t>
            </a:r>
            <a:r>
              <a:rPr lang="fr-FR"/>
              <a:t>. 
</a:t>
            </a:r>
            <a:r>
              <a:rPr lang="fr-FR" err="1"/>
              <a:t>Infrakyligt</a:t>
            </a:r>
            <a:r>
              <a:rPr lang="fr-FR"/>
              <a:t>. Cookie. RFID. </a:t>
            </a:r>
            <a:r>
              <a:rPr lang="fr-FR" err="1"/>
              <a:t>Teran</a:t>
            </a:r>
            <a:r>
              <a:rPr lang="fr-FR"/>
              <a:t>. Robot </a:t>
            </a:r>
            <a:r>
              <a:rPr lang="fr-FR" err="1"/>
              <a:t>retail</a:t>
            </a:r>
            <a:r>
              <a:rPr lang="fr-FR"/>
              <a:t>. </a:t>
            </a:r>
            <a:r>
              <a:rPr lang="fr-FR" err="1"/>
              <a:t>Conscious</a:t>
            </a:r>
            <a:r>
              <a:rPr lang="fr-FR"/>
              <a:t> c</a:t>
            </a:r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651DC5F9-9490-69B5-69A1-BD8DF07C765F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39128611-5B85-FB6D-F17A-7761E5C18EEA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 6">
              <a:extLst>
                <a:ext uri="{FF2B5EF4-FFF2-40B4-BE49-F238E27FC236}">
                  <a16:creationId xmlns:a16="http://schemas.microsoft.com/office/drawing/2014/main" id="{5CEC08C1-CDF5-2F89-F08F-A6F8214F42FA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72BDA05C-3457-A0C4-B48B-B0056E7C8362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92E061AE-4262-CDB1-14D0-7084294362FD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4A9BEFB4-4BCD-7769-83C1-480C5D5DE047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0BF5FCA3-7CE9-8A0D-A9D7-5F6A3C690042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E492B880-BCDA-D735-1B4F-981CCC2574D5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3AB2C13-6251-570C-566E-17CC7DB572B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38547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_grey">
    <p:bg>
      <p:bgPr>
        <a:solidFill>
          <a:srgbClr val="DDE0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mage 0" descr="preencoded.png">
            <a:extLst>
              <a:ext uri="{FF2B5EF4-FFF2-40B4-BE49-F238E27FC236}">
                <a16:creationId xmlns:a16="http://schemas.microsoft.com/office/drawing/2014/main" id="{5EA96FFB-14AC-6B29-286F-29D47AC00BB0}"/>
              </a:ext>
            </a:extLst>
          </p:cNvPr>
          <p:cNvSpPr/>
          <p:nvPr/>
        </p:nvSpPr>
        <p:spPr>
          <a:xfrm>
            <a:off x="4386262" y="957262"/>
            <a:ext cx="9515475" cy="9515475"/>
          </a:xfrm>
          <a:custGeom>
            <a:avLst/>
            <a:gdLst>
              <a:gd name="connsiteX0" fmla="*/ 9515475 w 9515475"/>
              <a:gd name="connsiteY0" fmla="*/ 4757738 h 9515475"/>
              <a:gd name="connsiteX1" fmla="*/ 4757738 w 9515475"/>
              <a:gd name="connsiteY1" fmla="*/ 9515475 h 9515475"/>
              <a:gd name="connsiteX2" fmla="*/ 0 w 9515475"/>
              <a:gd name="connsiteY2" fmla="*/ 4757738 h 9515475"/>
              <a:gd name="connsiteX3" fmla="*/ 4757738 w 9515475"/>
              <a:gd name="connsiteY3" fmla="*/ 0 h 9515475"/>
              <a:gd name="connsiteX4" fmla="*/ 9515475 w 9515475"/>
              <a:gd name="connsiteY4" fmla="*/ 4757738 h 951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5475" h="9515475">
                <a:moveTo>
                  <a:pt x="9515475" y="4757738"/>
                </a:moveTo>
                <a:cubicBezTo>
                  <a:pt x="9515475" y="7385363"/>
                  <a:pt x="7385363" y="9515475"/>
                  <a:pt x="4757738" y="9515475"/>
                </a:cubicBezTo>
                <a:cubicBezTo>
                  <a:pt x="2130112" y="9515475"/>
                  <a:pt x="0" y="7385363"/>
                  <a:pt x="0" y="4757738"/>
                </a:cubicBezTo>
                <a:cubicBezTo>
                  <a:pt x="0" y="2130112"/>
                  <a:pt x="2130112" y="0"/>
                  <a:pt x="4757738" y="0"/>
                </a:cubicBezTo>
                <a:cubicBezTo>
                  <a:pt x="7385363" y="0"/>
                  <a:pt x="9515475" y="2130112"/>
                  <a:pt x="9515475" y="4757738"/>
                </a:cubicBezTo>
                <a:close/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1692E92-001D-73A4-A8F4-5A8D51F762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43250" y="8378825"/>
            <a:ext cx="12077700" cy="422275"/>
          </a:xfrm>
        </p:spPr>
        <p:txBody>
          <a:bodyPr rIns="0" anchor="ctr">
            <a:normAutofit/>
          </a:bodyPr>
          <a:lstStyle>
            <a:lvl1pPr marL="0" indent="0" algn="r">
              <a:buNone/>
              <a:defRPr sz="2100" b="1" i="0">
                <a:latin typeface="Graphik Semibold" panose="020B0503030202060203" pitchFamily="34" charset="77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52F3FB-9F6F-4E62-6935-194C3DA2FE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530DF34-7221-C2A7-2782-E699AF140AA3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56F50E8D-4250-E53D-E3FA-7CD01904E0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43250" y="3694348"/>
            <a:ext cx="12077700" cy="4287600"/>
          </a:xfrm>
        </p:spPr>
        <p:txBody>
          <a:bodyPr anchor="ctr">
            <a:noAutofit/>
          </a:bodyPr>
          <a:lstStyle>
            <a:lvl1pPr marL="0" indent="0">
              <a:lnSpc>
                <a:spcPts val="6750"/>
              </a:lnSpc>
              <a:spcBef>
                <a:spcPts val="0"/>
              </a:spcBef>
              <a:buNone/>
              <a:defRPr sz="4500" b="0" i="0">
                <a:latin typeface="Graphik Light" panose="020B0403030202060203" pitchFamily="34" charset="77"/>
              </a:defRPr>
            </a:lvl1pPr>
            <a:lvl2pPr marL="685800" indent="0">
              <a:buNone/>
              <a:defRPr sz="45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45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45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45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err="1"/>
              <a:t>Missade</a:t>
            </a:r>
            <a:r>
              <a:rPr lang="fr-FR"/>
              <a:t>. Ben. Lean startup. </a:t>
            </a:r>
            <a:r>
              <a:rPr lang="fr-FR" err="1"/>
              <a:t>Avvisningsfrekvens</a:t>
            </a:r>
            <a:r>
              <a:rPr lang="fr-FR"/>
              <a:t>. </a:t>
            </a:r>
            <a:r>
              <a:rPr lang="fr-FR" err="1"/>
              <a:t>Turistkorridor</a:t>
            </a:r>
            <a:r>
              <a:rPr lang="fr-FR"/>
              <a:t>. </a:t>
            </a:r>
            <a:r>
              <a:rPr lang="fr-FR" err="1"/>
              <a:t>Åsm</a:t>
            </a:r>
            <a:r>
              <a:rPr lang="fr-FR"/>
              <a:t>. </a:t>
            </a:r>
            <a:r>
              <a:rPr lang="fr-FR" err="1"/>
              <a:t>Lapregt</a:t>
            </a:r>
            <a:r>
              <a:rPr lang="fr-FR"/>
              <a:t>. </a:t>
            </a:r>
            <a:r>
              <a:rPr lang="fr-FR" err="1"/>
              <a:t>Marknadsplatser</a:t>
            </a:r>
            <a:r>
              <a:rPr lang="fr-FR"/>
              <a:t>. 
</a:t>
            </a:r>
            <a:r>
              <a:rPr lang="fr-FR" err="1"/>
              <a:t>Infrakyligt</a:t>
            </a:r>
            <a:r>
              <a:rPr lang="fr-FR"/>
              <a:t>. Cookie. RFID. </a:t>
            </a:r>
            <a:r>
              <a:rPr lang="fr-FR" err="1"/>
              <a:t>Teran</a:t>
            </a:r>
            <a:r>
              <a:rPr lang="fr-FR"/>
              <a:t>. Robot </a:t>
            </a:r>
            <a:r>
              <a:rPr lang="fr-FR" err="1"/>
              <a:t>retail</a:t>
            </a:r>
            <a:r>
              <a:rPr lang="fr-FR"/>
              <a:t>. </a:t>
            </a:r>
            <a:r>
              <a:rPr lang="fr-FR" err="1"/>
              <a:t>Conscious</a:t>
            </a:r>
            <a:r>
              <a:rPr lang="fr-FR"/>
              <a:t> c</a:t>
            </a:r>
          </a:p>
        </p:txBody>
      </p: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9370533F-A4EB-4625-C597-F6235D1B1882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0F9D7782-6389-3CCF-0351-B174A4FCD994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 6">
              <a:extLst>
                <a:ext uri="{FF2B5EF4-FFF2-40B4-BE49-F238E27FC236}">
                  <a16:creationId xmlns:a16="http://schemas.microsoft.com/office/drawing/2014/main" id="{ED2C0A71-FBC9-50B2-4005-93AFFFCFA732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393ADD31-B26D-3FAC-DF7E-FF468D3EEBEC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CE835EE1-C99F-4F22-22BD-4D361BE5BFC1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F05D4EB0-9773-766C-95C3-9241375521A3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39B2E777-5D7C-C907-BA79-CDD0719A09EF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7E7AB0F1-4D83-5C35-3402-20F393DF4962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4A357B0-226D-34C2-D6A4-02A1505977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1419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s_Yell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2">
            <a:extLst>
              <a:ext uri="{FF2B5EF4-FFF2-40B4-BE49-F238E27FC236}">
                <a16:creationId xmlns:a16="http://schemas.microsoft.com/office/drawing/2014/main" id="{A266D9AE-0452-A482-56D8-79B342818ED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125574" y="9589833"/>
            <a:ext cx="3133725" cy="289437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100" b="0" i="0" kern="1200" dirty="0" smtClean="0">
                <a:solidFill>
                  <a:schemeClr val="tx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1pPr>
            <a:lvl2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2pPr>
            <a:lvl3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3pPr>
            <a:lvl4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4pPr>
            <a:lvl5pPr marL="0" algn="l" defTabSz="457200" rtl="0" eaLnBrk="1" latinLnBrk="0" hangingPunct="1">
              <a:lnSpc>
                <a:spcPts val="2700"/>
              </a:lnSpc>
              <a:defRPr lang="fr-FR" sz="2100" b="0" i="0" kern="1200" dirty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5pPr>
          </a:lstStyle>
          <a:p>
            <a:pPr lvl="0"/>
            <a:r>
              <a:rPr lang="fr-FR"/>
              <a:t>Prénom Nom.</a:t>
            </a:r>
          </a:p>
        </p:txBody>
      </p:sp>
      <p:sp>
        <p:nvSpPr>
          <p:cNvPr id="7" name="Espace réservé du texte 12">
            <a:extLst>
              <a:ext uri="{FF2B5EF4-FFF2-40B4-BE49-F238E27FC236}">
                <a16:creationId xmlns:a16="http://schemas.microsoft.com/office/drawing/2014/main" id="{4DCC4835-D701-5245-D617-B0FF43A81F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125574" y="9879270"/>
            <a:ext cx="3133725" cy="834511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1500" b="0" i="0" kern="1200" dirty="0" smtClean="0">
                <a:solidFill>
                  <a:schemeClr val="tx1"/>
                </a:solidFill>
                <a:latin typeface="+mn-lt"/>
                <a:ea typeface="Graphik-SemiboldItalic" pitchFamily="34" charset="-122"/>
                <a:cs typeface="Graphik-SemiboldItalic" pitchFamily="34" charset="-120"/>
              </a:defRPr>
            </a:lvl1pPr>
            <a:lvl2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2pPr>
            <a:lvl3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3pPr>
            <a:lvl4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4pPr>
            <a:lvl5pPr marL="0" algn="l" defTabSz="457200" rtl="0" eaLnBrk="1" latinLnBrk="0" hangingPunct="1">
              <a:lnSpc>
                <a:spcPts val="2700"/>
              </a:lnSpc>
              <a:defRPr lang="fr-FR" sz="2100" b="0" i="0" kern="1200" dirty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5pPr>
          </a:lstStyle>
          <a:p>
            <a:pPr lvl="0"/>
            <a:r>
              <a:rPr lang="fr-FR"/>
              <a:t>POSTE                   </a:t>
            </a:r>
            <a:r>
              <a:rPr lang="fr-FR" err="1"/>
              <a:t>email@ekino.com</a:t>
            </a:r>
            <a:r>
              <a:rPr lang="fr-FR"/>
              <a:t>                             Tél</a:t>
            </a:r>
          </a:p>
        </p:txBody>
      </p:sp>
      <p:sp>
        <p:nvSpPr>
          <p:cNvPr id="8" name="Corde 7">
            <a:extLst>
              <a:ext uri="{FF2B5EF4-FFF2-40B4-BE49-F238E27FC236}">
                <a16:creationId xmlns:a16="http://schemas.microsoft.com/office/drawing/2014/main" id="{DC2E6FCE-DBFE-B1EB-F3D4-36C7F75AE485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19E4DD0-5179-6BAD-9E24-2DE05880C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96449" y="9589833"/>
            <a:ext cx="3133725" cy="289437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2100" b="0" i="0" kern="1200" dirty="0" smtClean="0">
                <a:solidFill>
                  <a:schemeClr val="tx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1pPr>
            <a:lvl2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2pPr>
            <a:lvl3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3pPr>
            <a:lvl4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4pPr>
            <a:lvl5pPr marL="0" algn="l" defTabSz="457200" rtl="0" eaLnBrk="1" latinLnBrk="0" hangingPunct="1">
              <a:lnSpc>
                <a:spcPts val="2700"/>
              </a:lnSpc>
              <a:defRPr lang="fr-FR" sz="2100" b="0" i="0" kern="1200" dirty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5pPr>
          </a:lstStyle>
          <a:p>
            <a:pPr lvl="0"/>
            <a:r>
              <a:rPr lang="fr-FR"/>
              <a:t>Prénom Nom.</a:t>
            </a:r>
          </a:p>
        </p:txBody>
      </p:sp>
      <p:sp>
        <p:nvSpPr>
          <p:cNvPr id="2" name="Image 2" descr="preencoded.png">
            <a:extLst>
              <a:ext uri="{FF2B5EF4-FFF2-40B4-BE49-F238E27FC236}">
                <a16:creationId xmlns:a16="http://schemas.microsoft.com/office/drawing/2014/main" id="{97397B09-20D5-476F-DB2F-82E45031EA49}"/>
              </a:ext>
            </a:extLst>
          </p:cNvPr>
          <p:cNvSpPr/>
          <p:nvPr/>
        </p:nvSpPr>
        <p:spPr>
          <a:xfrm>
            <a:off x="5815012" y="2386012"/>
            <a:ext cx="6657975" cy="6657975"/>
          </a:xfrm>
          <a:custGeom>
            <a:avLst/>
            <a:gdLst>
              <a:gd name="connsiteX0" fmla="*/ 6657975 w 6657975"/>
              <a:gd name="connsiteY0" fmla="*/ 3328988 h 6657975"/>
              <a:gd name="connsiteX1" fmla="*/ 3328988 w 6657975"/>
              <a:gd name="connsiteY1" fmla="*/ 6657975 h 6657975"/>
              <a:gd name="connsiteX2" fmla="*/ 0 w 6657975"/>
              <a:gd name="connsiteY2" fmla="*/ 3328988 h 6657975"/>
              <a:gd name="connsiteX3" fmla="*/ 3328988 w 6657975"/>
              <a:gd name="connsiteY3" fmla="*/ 0 h 6657975"/>
              <a:gd name="connsiteX4" fmla="*/ 6657975 w 6657975"/>
              <a:gd name="connsiteY4" fmla="*/ 3328988 h 665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57975" h="6657975">
                <a:moveTo>
                  <a:pt x="6657975" y="3328988"/>
                </a:moveTo>
                <a:cubicBezTo>
                  <a:pt x="6657975" y="5167537"/>
                  <a:pt x="5167537" y="6657975"/>
                  <a:pt x="3328988" y="6657975"/>
                </a:cubicBezTo>
                <a:cubicBezTo>
                  <a:pt x="1490439" y="6657975"/>
                  <a:pt x="0" y="5167537"/>
                  <a:pt x="0" y="3328988"/>
                </a:cubicBezTo>
                <a:cubicBezTo>
                  <a:pt x="0" y="1490439"/>
                  <a:pt x="1490439" y="0"/>
                  <a:pt x="3328988" y="0"/>
                </a:cubicBezTo>
                <a:cubicBezTo>
                  <a:pt x="5167537" y="0"/>
                  <a:pt x="6657975" y="1490439"/>
                  <a:pt x="6657975" y="3328988"/>
                </a:cubicBezTo>
                <a:close/>
              </a:path>
            </a:pathLst>
          </a:custGeom>
          <a:noFill/>
          <a:ln w="9525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8BD47039-7780-A21E-9FD7-05803BCAC8F3}"/>
              </a:ext>
            </a:extLst>
          </p:cNvPr>
          <p:cNvSpPr/>
          <p:nvPr userDrawn="1"/>
        </p:nvSpPr>
        <p:spPr>
          <a:xfrm>
            <a:off x="1076325" y="5038725"/>
            <a:ext cx="24622125" cy="1257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10500"/>
              </a:lnSpc>
            </a:pPr>
            <a:r>
              <a:rPr lang="en-US" sz="9000" b="0" i="0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Thank you.   </a:t>
            </a:r>
            <a:r>
              <a:rPr lang="en-US" sz="9000" b="0" i="0">
                <a:solidFill>
                  <a:schemeClr val="tx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rPr>
              <a:t>Merci.</a:t>
            </a:r>
            <a:r>
              <a:rPr lang="en-US" sz="9000" b="0" i="0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    </a:t>
            </a:r>
            <a:r>
              <a:rPr lang="en-US" sz="9000" b="0" i="0" err="1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謝謝</a:t>
            </a:r>
            <a:r>
              <a:rPr lang="en-US" sz="9000" b="0" i="0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.  </a:t>
            </a:r>
            <a:r>
              <a:rPr lang="en-US" sz="9000" b="0" i="0" err="1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dhanyavad</a:t>
            </a:r>
            <a:r>
              <a:rPr lang="en-US" sz="9000" b="0" i="0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   </a:t>
            </a:r>
            <a:r>
              <a:rPr lang="en-US" sz="9000" b="0" i="0" err="1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cám</a:t>
            </a:r>
            <a:r>
              <a:rPr lang="en-US" sz="9000" b="0" i="0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 </a:t>
            </a:r>
            <a:r>
              <a:rPr lang="en-US" sz="9000" b="0" i="0" err="1">
                <a:solidFill>
                  <a:schemeClr val="tx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rPr>
              <a:t>ơn</a:t>
            </a:r>
            <a:endParaRPr lang="en-US" sz="9000">
              <a:solidFill>
                <a:schemeClr val="tx1"/>
              </a:solidFill>
            </a:endParaRPr>
          </a:p>
        </p:txBody>
      </p:sp>
      <p:grpSp>
        <p:nvGrpSpPr>
          <p:cNvPr id="9" name="Image 5" descr="preencoded.png">
            <a:extLst>
              <a:ext uri="{FF2B5EF4-FFF2-40B4-BE49-F238E27FC236}">
                <a16:creationId xmlns:a16="http://schemas.microsoft.com/office/drawing/2014/main" id="{C7A55011-958F-868B-EA08-24BEF657F113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BEF03533-83D8-B770-2720-BDEB39E30FA9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 10">
              <a:extLst>
                <a:ext uri="{FF2B5EF4-FFF2-40B4-BE49-F238E27FC236}">
                  <a16:creationId xmlns:a16="http://schemas.microsoft.com/office/drawing/2014/main" id="{8F420D65-E4CA-6552-0560-12BE83B01049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5EBA23A6-0F14-81DA-4A9D-7CF4115F2721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F380C3BA-C6A7-6E2F-ACEA-65DA3EBD9206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8C34824D-86BC-5DBA-55C3-15ACDE6190B1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4AE25F98-24A6-2A51-2F96-1B1783C47C82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D7B5DEA6-0B3F-8F0A-B936-C93E3E080E68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" name="Espace réservé du texte 12">
            <a:extLst>
              <a:ext uri="{FF2B5EF4-FFF2-40B4-BE49-F238E27FC236}">
                <a16:creationId xmlns:a16="http://schemas.microsoft.com/office/drawing/2014/main" id="{6EE212B9-D70C-C291-D472-F43B7454D1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96449" y="9879270"/>
            <a:ext cx="3133725" cy="834511"/>
          </a:xfr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ts val="1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r-FR" sz="1500" b="0" i="0" kern="1200" dirty="0" smtClean="0">
                <a:solidFill>
                  <a:schemeClr val="tx1"/>
                </a:solidFill>
                <a:latin typeface="+mn-lt"/>
                <a:ea typeface="Graphik-SemiboldItalic" pitchFamily="34" charset="-122"/>
                <a:cs typeface="Graphik-SemiboldItalic" pitchFamily="34" charset="-120"/>
              </a:defRPr>
            </a:lvl1pPr>
            <a:lvl2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2pPr>
            <a:lvl3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3pPr>
            <a:lvl4pPr marL="0" algn="l" defTabSz="457200" rtl="0" eaLnBrk="1" latinLnBrk="0" hangingPunct="1">
              <a:lnSpc>
                <a:spcPts val="2700"/>
              </a:lnSpc>
              <a:defRPr lang="fr-FR" sz="2100" b="0" i="0" kern="1200" dirty="0" smtClean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4pPr>
            <a:lvl5pPr marL="0" algn="l" defTabSz="457200" rtl="0" eaLnBrk="1" latinLnBrk="0" hangingPunct="1">
              <a:lnSpc>
                <a:spcPts val="2700"/>
              </a:lnSpc>
              <a:defRPr lang="fr-FR" sz="2100" b="0" i="0" kern="1200" dirty="0">
                <a:solidFill>
                  <a:srgbClr val="051B31"/>
                </a:solidFill>
                <a:latin typeface="Graphik-SemiboldItalic" pitchFamily="34" charset="0"/>
                <a:ea typeface="Graphik-SemiboldItalic" pitchFamily="34" charset="-122"/>
                <a:cs typeface="Graphik-SemiboldItalic" pitchFamily="34" charset="-120"/>
              </a:defRPr>
            </a:lvl5pPr>
          </a:lstStyle>
          <a:p>
            <a:pPr lvl="0"/>
            <a:r>
              <a:rPr lang="fr-FR"/>
              <a:t>POSTE                    </a:t>
            </a:r>
            <a:r>
              <a:rPr lang="fr-FR" err="1"/>
              <a:t>email@ekino.com</a:t>
            </a:r>
            <a:r>
              <a:rPr lang="fr-FR"/>
              <a:t>                             Tél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8EBAFCDA-3A28-7739-EF1A-E4A4C7B6113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3C89CC2-56FA-B675-AE25-2D701A243AB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1660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3">
            <a:extLst>
              <a:ext uri="{FF2B5EF4-FFF2-40B4-BE49-F238E27FC236}">
                <a16:creationId xmlns:a16="http://schemas.microsoft.com/office/drawing/2014/main" id="{B62A2A7B-F7D8-77AA-401C-F35F3A009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7223971" y="5410729"/>
            <a:ext cx="559204" cy="608542"/>
          </a:xfrm>
        </p:spPr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193F1E4-2F05-0E38-E4A7-7A4B6A466A71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Image 5" descr="preencoded.png">
            <a:extLst>
              <a:ext uri="{FF2B5EF4-FFF2-40B4-BE49-F238E27FC236}">
                <a16:creationId xmlns:a16="http://schemas.microsoft.com/office/drawing/2014/main" id="{01096B6E-5447-A213-A5A6-CF8476AF2BD9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6" name="Forme libre 5">
              <a:extLst>
                <a:ext uri="{FF2B5EF4-FFF2-40B4-BE49-F238E27FC236}">
                  <a16:creationId xmlns:a16="http://schemas.microsoft.com/office/drawing/2014/main" id="{788131D9-BF9D-DBF7-B73B-4687733CBAE0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" name="Forme libre 6">
              <a:extLst>
                <a:ext uri="{FF2B5EF4-FFF2-40B4-BE49-F238E27FC236}">
                  <a16:creationId xmlns:a16="http://schemas.microsoft.com/office/drawing/2014/main" id="{07BDA07E-3407-E442-1CB1-47DCFF4B59B8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 7">
              <a:extLst>
                <a:ext uri="{FF2B5EF4-FFF2-40B4-BE49-F238E27FC236}">
                  <a16:creationId xmlns:a16="http://schemas.microsoft.com/office/drawing/2014/main" id="{681F628B-131F-F8A2-DD7F-6B47E8C83294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" name="Forme libre 8">
              <a:extLst>
                <a:ext uri="{FF2B5EF4-FFF2-40B4-BE49-F238E27FC236}">
                  <a16:creationId xmlns:a16="http://schemas.microsoft.com/office/drawing/2014/main" id="{51656788-5DD6-3E31-7374-C74F6C04030D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E2964BB0-ED6B-A278-44D9-3614EFEA1BA9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 10">
              <a:extLst>
                <a:ext uri="{FF2B5EF4-FFF2-40B4-BE49-F238E27FC236}">
                  <a16:creationId xmlns:a16="http://schemas.microsoft.com/office/drawing/2014/main" id="{B992450C-4CF4-155A-33B3-A1AFC7000E2E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C248E42F-62D8-7FAD-B949-CA2AEBDBC5FD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7" name="Espace réservé pour une image  15">
            <a:extLst>
              <a:ext uri="{FF2B5EF4-FFF2-40B4-BE49-F238E27FC236}">
                <a16:creationId xmlns:a16="http://schemas.microsoft.com/office/drawing/2014/main" id="{C6C18E9F-F32C-A99C-0595-7A2F9D2710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24875" y="1347788"/>
            <a:ext cx="8636000" cy="452755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pour une image  15">
            <a:extLst>
              <a:ext uri="{FF2B5EF4-FFF2-40B4-BE49-F238E27FC236}">
                <a16:creationId xmlns:a16="http://schemas.microsoft.com/office/drawing/2014/main" id="{03CF33DA-4D94-5749-BE3B-A109BED41C2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24875" y="6116359"/>
            <a:ext cx="8636000" cy="4527550"/>
          </a:xfrm>
        </p:spPr>
        <p:txBody>
          <a:bodyPr/>
          <a:lstStyle/>
          <a:p>
            <a:endParaRPr lang="fr-FR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58E57BF3-E657-6F57-A75B-5AB0533C45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8593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23400" y="1103555"/>
            <a:ext cx="17041200" cy="322066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"/>
              <a:buNone/>
              <a:defRPr sz="8400"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 Medium"/>
              <a:buNone/>
              <a:defRPr sz="8400">
                <a:solidFill>
                  <a:srgbClr val="156CA5"/>
                </a:solidFill>
                <a:latin typeface="Open Sans Medium"/>
                <a:ea typeface="Open Sans Medium"/>
                <a:cs typeface="Open Sans Medium"/>
                <a:sym typeface="Open Sans Medium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22700" y="4453500"/>
            <a:ext cx="17041200" cy="1761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ter Light"/>
              <a:buNone/>
              <a:defRPr sz="4800"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Light"/>
              <a:buNone/>
              <a:defRPr sz="4800"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3" name="Google Shape;13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524853" y="5930167"/>
            <a:ext cx="3436882" cy="52151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0878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623400" y="4779667"/>
            <a:ext cx="17041200" cy="1870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Font typeface="Open Sans"/>
              <a:buNone/>
              <a:defRPr sz="7200"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3600"/>
              <a:buNone/>
              <a:defRPr sz="7200">
                <a:solidFill>
                  <a:srgbClr val="156CA5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7" name="Google Shape;17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Google Shape;19;p3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>
            <a:stCxn id="16" idx="1"/>
          </p:cNvCxnSpPr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293591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623400" y="988944"/>
            <a:ext cx="17041200" cy="1272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Open Sans"/>
              <a:buNone/>
              <a:defRPr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623400" y="2561056"/>
            <a:ext cx="17041200" cy="75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4400" lvl="0" indent="-685800"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1828800" lvl="1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marL="2743200" lvl="2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marL="3657600" lvl="3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marL="4572000" lvl="4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marL="5486400" lvl="5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marL="6400800" lvl="6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marL="7315200" lvl="7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marL="8229600" lvl="8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4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" name="Google Shape;28;p4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482910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623400" y="988944"/>
            <a:ext cx="17041200" cy="1272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Open Sans"/>
              <a:buNone/>
              <a:defRPr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623400" y="2561056"/>
            <a:ext cx="7999800" cy="75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4400" lvl="0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2800">
                <a:latin typeface="Open Sans"/>
                <a:ea typeface="Open Sans"/>
                <a:cs typeface="Open Sans"/>
                <a:sym typeface="Open Sans"/>
              </a:defRPr>
            </a:lvl1pPr>
            <a:lvl2pPr marL="1828800" lvl="1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marL="2743200" lvl="2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marL="3657600" lvl="3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marL="4572000" lvl="4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marL="5486400" lvl="5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marL="6400800" lvl="6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marL="7315200" lvl="7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marL="8229600" lvl="8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9664800" y="2561056"/>
            <a:ext cx="7999800" cy="75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4400" lvl="0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 sz="2800">
                <a:latin typeface="Open Sans"/>
                <a:ea typeface="Open Sans"/>
                <a:cs typeface="Open Sans"/>
                <a:sym typeface="Open Sans"/>
              </a:defRPr>
            </a:lvl1pPr>
            <a:lvl2pPr marL="1828800" lvl="1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marL="2743200" lvl="2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marL="3657600" lvl="3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marL="4572000" lvl="4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marL="5486400" lvl="5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marL="6400800" lvl="6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marL="7315200" lvl="7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marL="8229600" lvl="8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34" name="Google Shape;34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5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37;p5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850044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623400" y="988944"/>
            <a:ext cx="17041200" cy="1272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Open Sans"/>
              <a:buNone/>
              <a:defRPr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None/>
              <a:defRPr>
                <a:solidFill>
                  <a:srgbClr val="156CA5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41" name="Google Shape;41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" name="Google Shape;43;p6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" name="Google Shape;44;p6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404180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623400" y="1234667"/>
            <a:ext cx="5616000" cy="1679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Font typeface="Open Sans"/>
              <a:buNone/>
              <a:defRPr sz="4800"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400"/>
              <a:buNone/>
              <a:defRPr sz="4800">
                <a:solidFill>
                  <a:srgbClr val="156CA5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623400" y="3088000"/>
            <a:ext cx="5616000" cy="7065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4400" lvl="0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1pPr>
            <a:lvl2pPr marL="1828800" lvl="1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2pPr>
            <a:lvl3pPr marL="2743200" lvl="2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3pPr>
            <a:lvl4pPr marL="3657600" lvl="3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4pPr>
            <a:lvl5pPr marL="4572000" lvl="4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5pPr>
            <a:lvl6pPr marL="5486400" lvl="5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6pPr>
            <a:lvl7pPr marL="6400800" lvl="6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●"/>
              <a:defRPr sz="2400">
                <a:latin typeface="Open Sans"/>
                <a:ea typeface="Open Sans"/>
                <a:cs typeface="Open Sans"/>
                <a:sym typeface="Open Sans"/>
              </a:defRPr>
            </a:lvl7pPr>
            <a:lvl8pPr marL="7315200" lvl="7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○"/>
              <a:defRPr sz="2400">
                <a:latin typeface="Open Sans"/>
                <a:ea typeface="Open Sans"/>
                <a:cs typeface="Open Sans"/>
                <a:sym typeface="Open Sans"/>
              </a:defRPr>
            </a:lvl8pPr>
            <a:lvl9pPr marL="8229600" lvl="8" indent="-609600">
              <a:spcBef>
                <a:spcPts val="0"/>
              </a:spcBef>
              <a:spcAft>
                <a:spcPts val="0"/>
              </a:spcAft>
              <a:buSzPts val="1200"/>
              <a:buFont typeface="Open Sans"/>
              <a:buChar char="■"/>
              <a:defRPr sz="24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49" name="Google Shape;49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" name="Google Shape;51;p7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" name="Google Shape;52;p7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14770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mage 0" descr="preencoded.png">
            <a:extLst>
              <a:ext uri="{FF2B5EF4-FFF2-40B4-BE49-F238E27FC236}">
                <a16:creationId xmlns:a16="http://schemas.microsoft.com/office/drawing/2014/main" id="{4D5D61BC-DE2F-17B0-8B2C-E6E99DFC55E8}"/>
              </a:ext>
            </a:extLst>
          </p:cNvPr>
          <p:cNvSpPr/>
          <p:nvPr userDrawn="1"/>
        </p:nvSpPr>
        <p:spPr>
          <a:xfrm>
            <a:off x="2997733" y="-5276850"/>
            <a:ext cx="21970232" cy="21974175"/>
          </a:xfrm>
          <a:prstGeom prst="chord">
            <a:avLst>
              <a:gd name="adj1" fmla="val 8914852"/>
              <a:gd name="adj2" fmla="val 12684709"/>
            </a:avLst>
          </a:prstGeom>
          <a:solidFill>
            <a:schemeClr val="accent1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1265F4-7C85-8A48-5717-54CBFE8B1FA3}"/>
              </a:ext>
            </a:extLst>
          </p:cNvPr>
          <p:cNvSpPr/>
          <p:nvPr userDrawn="1"/>
        </p:nvSpPr>
        <p:spPr>
          <a:xfrm>
            <a:off x="4601980" y="0"/>
            <a:ext cx="13686019" cy="1142999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orde 7">
            <a:extLst>
              <a:ext uri="{FF2B5EF4-FFF2-40B4-BE49-F238E27FC236}">
                <a16:creationId xmlns:a16="http://schemas.microsoft.com/office/drawing/2014/main" id="{0AFFE969-D65B-E09A-299F-B6DD16EEE6F5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-3091227" y="1668600"/>
            <a:ext cx="8092800" cy="8092800"/>
          </a:xfrm>
          <a:prstGeom prst="chord">
            <a:avLst>
              <a:gd name="adj1" fmla="val 4582507"/>
              <a:gd name="adj2" fmla="val 17018105"/>
            </a:avLst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11711E-EE1A-CC45-09B6-E52C00F7A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0438" y="5010151"/>
            <a:ext cx="9374400" cy="1324800"/>
          </a:xfrm>
        </p:spPr>
        <p:txBody>
          <a:bodyPr anchor="t">
            <a:noAutofit/>
          </a:bodyPr>
          <a:lstStyle>
            <a:lvl1pPr>
              <a:defRPr sz="75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969E25DC-BC23-FAF7-B5C9-4D73F5BC63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0438" y="4752849"/>
            <a:ext cx="1376362" cy="201600"/>
          </a:xfrm>
        </p:spPr>
        <p:txBody>
          <a:bodyPr anchor="ctr">
            <a:noAutofit/>
          </a:bodyPr>
          <a:lstStyle>
            <a:lvl1pPr marL="0" indent="0">
              <a:buNone/>
              <a:defRPr sz="1400" b="0" i="0">
                <a:solidFill>
                  <a:srgbClr val="737373"/>
                </a:solidFill>
                <a:latin typeface="+mn-lt"/>
              </a:defRPr>
            </a:lvl1pPr>
            <a:lvl2pPr marL="685800" indent="0">
              <a:buNone/>
              <a:defRPr sz="1400" b="0" i="0">
                <a:latin typeface="Graphik Regular" panose="020B0503030202060203" pitchFamily="34" charset="77"/>
              </a:defRPr>
            </a:lvl2pPr>
            <a:lvl3pPr marL="1371600" indent="0">
              <a:buNone/>
              <a:defRPr sz="1400" b="0" i="0">
                <a:latin typeface="Graphik Regular" panose="020B0503030202060203" pitchFamily="34" charset="77"/>
              </a:defRPr>
            </a:lvl3pPr>
            <a:lvl4pPr marL="2057400" indent="0">
              <a:buNone/>
              <a:defRPr sz="1400" b="0" i="0">
                <a:latin typeface="Graphik Regular" panose="020B0503030202060203" pitchFamily="34" charset="77"/>
              </a:defRPr>
            </a:lvl4pPr>
            <a:lvl5pPr marL="2743200" indent="0">
              <a:buNone/>
              <a:defRPr sz="1400" b="0" i="0">
                <a:latin typeface="Graphik Regular" panose="020B0503030202060203" pitchFamily="34" charset="77"/>
              </a:defRPr>
            </a:lvl5pPr>
          </a:lstStyle>
          <a:p>
            <a:pPr lvl="0"/>
            <a:r>
              <a:rPr lang="fr-FR"/>
              <a:t>CHAPITRE 1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FAED843-E9CD-33AE-EAF0-70CA37E5F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3971" y="5410729"/>
            <a:ext cx="559204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350" b="0" i="0" kern="1200" smtClean="0">
                <a:solidFill>
                  <a:srgbClr val="051B3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</a:lstStyle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30" name="Image 4" descr="preencoded.png">
            <a:extLst>
              <a:ext uri="{FF2B5EF4-FFF2-40B4-BE49-F238E27FC236}">
                <a16:creationId xmlns:a16="http://schemas.microsoft.com/office/drawing/2014/main" id="{5901EB21-7C8E-BD76-0704-A9FBD5EEA0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943600" y="5410729"/>
            <a:ext cx="578237" cy="329747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CEF4161-3D3B-7220-B9B0-527CF667D543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E670B48-FF37-5FF1-15B0-D934C8966C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2322" y="6390653"/>
            <a:ext cx="8686800" cy="1461600"/>
          </a:xfrm>
        </p:spPr>
        <p:txBody>
          <a:bodyPr>
            <a:normAutofit/>
          </a:bodyPr>
          <a:lstStyle>
            <a:lvl1pPr marL="0" marR="0" indent="0" algn="l" defTabSz="1371600" rtl="0" eaLnBrk="1" fontAlgn="auto" latinLnBrk="0" hangingPunct="1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1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fr-FR" err="1"/>
              <a:t>Tåse</a:t>
            </a:r>
            <a:r>
              <a:rPr lang="fr-FR"/>
              <a:t>. </a:t>
            </a:r>
            <a:r>
              <a:rPr lang="fr-FR" err="1"/>
              <a:t>Ådong</a:t>
            </a:r>
            <a:r>
              <a:rPr lang="fr-FR"/>
              <a:t>. Retweeta. DALL·E. Cookie. Pose. Inbound innovation. </a:t>
            </a:r>
            <a:r>
              <a:rPr lang="fr-FR" err="1"/>
              <a:t>Tisamma</a:t>
            </a:r>
            <a:r>
              <a:rPr lang="fr-FR"/>
              <a:t>. </a:t>
            </a:r>
            <a:r>
              <a:rPr lang="fr-FR" err="1"/>
              <a:t>Gyr</a:t>
            </a:r>
            <a:r>
              <a:rPr lang="fr-FR"/>
              <a:t>. </a:t>
            </a:r>
            <a:r>
              <a:rPr lang="fr-FR" err="1"/>
              <a:t>Multilingar</a:t>
            </a:r>
            <a:r>
              <a:rPr lang="fr-FR"/>
              <a:t>. </a:t>
            </a:r>
            <a:r>
              <a:rPr lang="fr-FR" err="1"/>
              <a:t>Cirkulär</a:t>
            </a:r>
            <a:r>
              <a:rPr lang="fr-FR"/>
              <a:t> </a:t>
            </a:r>
            <a:r>
              <a:rPr lang="fr-FR" err="1"/>
              <a:t>ekonomi</a:t>
            </a:r>
            <a:r>
              <a:rPr lang="fr-FR"/>
              <a:t>. </a:t>
            </a:r>
            <a:r>
              <a:rPr lang="fr-FR" err="1"/>
              <a:t>Innovatör</a:t>
            </a:r>
            <a:r>
              <a:rPr lang="fr-FR"/>
              <a:t>. </a:t>
            </a:r>
            <a:r>
              <a:rPr lang="fr-FR" err="1"/>
              <a:t>Kroplan</a:t>
            </a:r>
            <a:r>
              <a:rPr lang="fr-FR"/>
              <a:t>. Blockchain. </a:t>
            </a:r>
            <a:r>
              <a:rPr lang="fr-FR" err="1"/>
              <a:t>Falyna</a:t>
            </a:r>
            <a:r>
              <a:rPr lang="fr-FR"/>
              <a:t>. Lean startup. </a:t>
            </a:r>
            <a:r>
              <a:rPr lang="fr-FR" err="1"/>
              <a:t>Sadegen</a:t>
            </a:r>
            <a:r>
              <a:rPr lang="fr-FR"/>
              <a:t>. </a:t>
            </a:r>
            <a:r>
              <a:rPr lang="fr-FR" err="1"/>
              <a:t>Investering</a:t>
            </a:r>
            <a:r>
              <a:rPr lang="fr-FR"/>
              <a:t>.</a:t>
            </a:r>
          </a:p>
        </p:txBody>
      </p:sp>
      <p:grpSp>
        <p:nvGrpSpPr>
          <p:cNvPr id="10" name="Image 5" descr="preencoded.png">
            <a:extLst>
              <a:ext uri="{FF2B5EF4-FFF2-40B4-BE49-F238E27FC236}">
                <a16:creationId xmlns:a16="http://schemas.microsoft.com/office/drawing/2014/main" id="{B645AC9B-910C-CD90-9AA0-FC851E9C42C6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1" name="Forme libre 10">
              <a:extLst>
                <a:ext uri="{FF2B5EF4-FFF2-40B4-BE49-F238E27FC236}">
                  <a16:creationId xmlns:a16="http://schemas.microsoft.com/office/drawing/2014/main" id="{C4938059-DA8A-B131-4987-87D5F263CC4A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07E60492-3BFE-AC27-D60F-C6C753F11555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7620E513-15FE-7D70-E7F8-5DFDB865DD6F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5266CBAF-9399-6B0A-842B-C146777C97E0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123DFD6E-7360-7BD3-7F40-5A8AF0EAC309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CF593092-6210-8464-C04E-1707DF5B50BC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9DCA5CFA-F5A0-D29C-20A6-C5FA4A9D278C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C972D5F-4CC7-6A0E-8B9F-67D2AE64ED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57199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980500" y="1000333"/>
            <a:ext cx="12735600" cy="9090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 ExtraBold"/>
              <a:buNone/>
              <a:defRPr sz="9600">
                <a:solidFill>
                  <a:schemeClr val="lt1"/>
                </a:solidFill>
                <a:highlight>
                  <a:srgbClr val="156CA5"/>
                </a:highlight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6" name="Google Shape;56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8" name="Google Shape;58;p8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59;p8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1202355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/>
          <p:nvPr/>
        </p:nvSpPr>
        <p:spPr>
          <a:xfrm>
            <a:off x="9144000" y="-278"/>
            <a:ext cx="9144000" cy="1143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531000" y="2740389"/>
            <a:ext cx="8090400" cy="329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Font typeface="Open Sans"/>
              <a:buNone/>
              <a:defRPr sz="8400">
                <a:solidFill>
                  <a:srgbClr val="156C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4200"/>
              <a:buNone/>
              <a:defRPr sz="8400">
                <a:solidFill>
                  <a:srgbClr val="156CA5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531000" y="6229055"/>
            <a:ext cx="8090400" cy="2744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Inter Light"/>
              <a:buNone/>
              <a:defRPr sz="4200">
                <a:latin typeface="Inter Light"/>
                <a:ea typeface="Inter Light"/>
                <a:cs typeface="Inter Light"/>
                <a:sym typeface="Inter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2"/>
          </p:nvPr>
        </p:nvSpPr>
        <p:spPr>
          <a:xfrm>
            <a:off x="9879000" y="1609056"/>
            <a:ext cx="7674000" cy="821133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914400" lvl="0" indent="-685800"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1828800" lvl="1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marL="2743200" lvl="2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marL="3657600" lvl="3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marL="4572000" lvl="4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marL="5486400" lvl="5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marL="6400800" lvl="6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marL="7315200" lvl="7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marL="8229600" lvl="8" indent="-635000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66" name="Google Shape;6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" name="Google Shape;67;p9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8" name="Google Shape;68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9837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body" idx="1"/>
          </p:nvPr>
        </p:nvSpPr>
        <p:spPr>
          <a:xfrm>
            <a:off x="637600" y="8896778"/>
            <a:ext cx="11997600" cy="134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914400" lvl="0" indent="-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Open Sans"/>
              <a:buNone/>
              <a:defRPr sz="3000"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2" name="Google Shape;7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" name="Google Shape;74;p10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" name="Google Shape;75;p10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074883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623400" y="2458056"/>
            <a:ext cx="17041200" cy="4363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Open Sans"/>
              <a:buNone/>
              <a:defRPr sz="24000">
                <a:solidFill>
                  <a:schemeClr val="lt1"/>
                </a:solidFill>
                <a:highlight>
                  <a:srgbClr val="156CA5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24000"/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623400" y="7004944"/>
            <a:ext cx="17041200" cy="289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914400" lvl="0" indent="-685800" algn="ctr"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marL="1828800" lvl="1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marL="2743200" lvl="2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marL="3657600" lvl="3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marL="4572000" lvl="4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marL="5486400" lvl="5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marL="6400800" lvl="6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●"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marL="7315200" lvl="7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○"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marL="8229600" lvl="8" indent="-635000" algn="ctr"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Char char="■"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2" name="Google Shape;82;p11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3" name="Google Shape;83;p11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4823251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6" name="Google Shape;8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4801" y="10362723"/>
            <a:ext cx="3506262" cy="728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1400" y="220890"/>
            <a:ext cx="820900" cy="9846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2"/>
          <p:cNvCxnSpPr/>
          <p:nvPr/>
        </p:nvCxnSpPr>
        <p:spPr>
          <a:xfrm rot="10800000">
            <a:off x="17771450" y="1485667"/>
            <a:ext cx="0" cy="8458667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Google Shape;89;p12"/>
          <p:cNvCxnSpPr/>
          <p:nvPr/>
        </p:nvCxnSpPr>
        <p:spPr>
          <a:xfrm rot="10800000">
            <a:off x="4177516" y="10800038"/>
            <a:ext cx="12767400" cy="0"/>
          </a:xfrm>
          <a:prstGeom prst="straightConnector1">
            <a:avLst/>
          </a:prstGeom>
          <a:noFill/>
          <a:ln w="9525" cap="flat" cmpd="sng">
            <a:solidFill>
              <a:srgbClr val="156CA5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643524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mage 0" descr="preencoded.png">
            <a:extLst>
              <a:ext uri="{FF2B5EF4-FFF2-40B4-BE49-F238E27FC236}">
                <a16:creationId xmlns:a16="http://schemas.microsoft.com/office/drawing/2014/main" id="{B205EB1A-2149-091F-FB0B-E2AD8F51F6DA}"/>
              </a:ext>
            </a:extLst>
          </p:cNvPr>
          <p:cNvSpPr/>
          <p:nvPr userDrawn="1"/>
        </p:nvSpPr>
        <p:spPr>
          <a:xfrm>
            <a:off x="2997733" y="-5276850"/>
            <a:ext cx="21970232" cy="21974175"/>
          </a:xfrm>
          <a:prstGeom prst="chord">
            <a:avLst>
              <a:gd name="adj1" fmla="val 8911661"/>
              <a:gd name="adj2" fmla="val 12684641"/>
            </a:avLst>
          </a:prstGeom>
          <a:solidFill>
            <a:schemeClr val="tx2"/>
          </a:solidFill>
          <a:ln w="9525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3B5E03-022F-2BCB-61C7-259E70505B9D}"/>
              </a:ext>
            </a:extLst>
          </p:cNvPr>
          <p:cNvSpPr/>
          <p:nvPr userDrawn="1"/>
        </p:nvSpPr>
        <p:spPr>
          <a:xfrm>
            <a:off x="4598894" y="0"/>
            <a:ext cx="13689105" cy="114299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orde 5">
            <a:extLst>
              <a:ext uri="{FF2B5EF4-FFF2-40B4-BE49-F238E27FC236}">
                <a16:creationId xmlns:a16="http://schemas.microsoft.com/office/drawing/2014/main" id="{52C94299-5232-3015-34E0-C2D8429E25F8}"/>
              </a:ext>
            </a:extLst>
          </p:cNvPr>
          <p:cNvSpPr>
            <a:spLocks noChangeAspect="1"/>
          </p:cNvSpPr>
          <p:nvPr userDrawn="1"/>
        </p:nvSpPr>
        <p:spPr>
          <a:xfrm rot="10800000">
            <a:off x="-3091227" y="1668600"/>
            <a:ext cx="8092800" cy="8092800"/>
          </a:xfrm>
          <a:prstGeom prst="chord">
            <a:avLst>
              <a:gd name="adj1" fmla="val 4582507"/>
              <a:gd name="adj2" fmla="val 17018105"/>
            </a:avLst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11711E-EE1A-CC45-09B6-E52C00F7A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0438" y="5010151"/>
            <a:ext cx="9374400" cy="1324800"/>
          </a:xfrm>
        </p:spPr>
        <p:txBody>
          <a:bodyPr anchor="t">
            <a:noAutofit/>
          </a:bodyPr>
          <a:lstStyle>
            <a:lvl1pPr>
              <a:defRPr sz="7500">
                <a:solidFill>
                  <a:schemeClr val="accent1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969E25DC-BC23-FAF7-B5C9-4D73F5BC63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0438" y="4752849"/>
            <a:ext cx="1376362" cy="201600"/>
          </a:xfrm>
        </p:spPr>
        <p:txBody>
          <a:bodyPr anchor="ctr">
            <a:noAutofit/>
          </a:bodyPr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+mn-lt"/>
              </a:defRPr>
            </a:lvl1pPr>
            <a:lvl2pPr marL="685800" indent="0">
              <a:buNone/>
              <a:defRPr sz="1400" b="0" i="0">
                <a:latin typeface="Graphik Regular" panose="020B0503030202060203" pitchFamily="34" charset="77"/>
              </a:defRPr>
            </a:lvl2pPr>
            <a:lvl3pPr marL="1371600" indent="0">
              <a:buNone/>
              <a:defRPr sz="1400" b="0" i="0">
                <a:latin typeface="Graphik Regular" panose="020B0503030202060203" pitchFamily="34" charset="77"/>
              </a:defRPr>
            </a:lvl3pPr>
            <a:lvl4pPr marL="2057400" indent="0">
              <a:buNone/>
              <a:defRPr sz="1400" b="0" i="0">
                <a:latin typeface="Graphik Regular" panose="020B0503030202060203" pitchFamily="34" charset="77"/>
              </a:defRPr>
            </a:lvl4pPr>
            <a:lvl5pPr marL="2743200" indent="0">
              <a:buNone/>
              <a:defRPr sz="1400" b="0" i="0">
                <a:latin typeface="Graphik Regular" panose="020B0503030202060203" pitchFamily="34" charset="77"/>
              </a:defRPr>
            </a:lvl5pPr>
          </a:lstStyle>
          <a:p>
            <a:pPr lvl="0"/>
            <a:r>
              <a:rPr lang="fr-FR"/>
              <a:t>CHAPITRE 1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CEF4161-3D3B-7220-B9B0-527CF667D543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FAED843-E9CD-33AE-EAF0-70CA37E5F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3971" y="5410729"/>
            <a:ext cx="559204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350" b="0" i="0" kern="1200" smtClean="0">
                <a:solidFill>
                  <a:schemeClr val="bg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</a:lstStyle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Espace réservé du texte 11">
            <a:extLst>
              <a:ext uri="{FF2B5EF4-FFF2-40B4-BE49-F238E27FC236}">
                <a16:creationId xmlns:a16="http://schemas.microsoft.com/office/drawing/2014/main" id="{5416BBF2-75E0-B819-543F-7A9194077D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2322" y="6390653"/>
            <a:ext cx="8686800" cy="1461600"/>
          </a:xfrm>
        </p:spPr>
        <p:txBody>
          <a:bodyPr>
            <a:normAutofit/>
          </a:bodyPr>
          <a:lstStyle>
            <a:lvl1pPr marL="0" marR="0" indent="0" algn="l" defTabSz="1371600" rtl="0" eaLnBrk="1" fontAlgn="auto" latinLnBrk="0" hangingPunct="1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fr-FR" err="1"/>
              <a:t>Tåse</a:t>
            </a:r>
            <a:r>
              <a:rPr lang="fr-FR"/>
              <a:t>. </a:t>
            </a:r>
            <a:r>
              <a:rPr lang="fr-FR" err="1"/>
              <a:t>Ådong</a:t>
            </a:r>
            <a:r>
              <a:rPr lang="fr-FR"/>
              <a:t>. Retweeta. DALL·E. Cookie. Pose. Inbound innovation. </a:t>
            </a:r>
            <a:r>
              <a:rPr lang="fr-FR" err="1"/>
              <a:t>Tisamma</a:t>
            </a:r>
            <a:r>
              <a:rPr lang="fr-FR"/>
              <a:t>. </a:t>
            </a:r>
            <a:r>
              <a:rPr lang="fr-FR" err="1"/>
              <a:t>Gyr</a:t>
            </a:r>
            <a:r>
              <a:rPr lang="fr-FR"/>
              <a:t>. </a:t>
            </a:r>
            <a:r>
              <a:rPr lang="fr-FR" err="1"/>
              <a:t>Multilingar</a:t>
            </a:r>
            <a:r>
              <a:rPr lang="fr-FR"/>
              <a:t>. </a:t>
            </a:r>
            <a:r>
              <a:rPr lang="fr-FR" err="1"/>
              <a:t>Cirkulär</a:t>
            </a:r>
            <a:r>
              <a:rPr lang="fr-FR"/>
              <a:t> </a:t>
            </a:r>
            <a:r>
              <a:rPr lang="fr-FR" err="1"/>
              <a:t>ekonomi</a:t>
            </a:r>
            <a:r>
              <a:rPr lang="fr-FR"/>
              <a:t>. </a:t>
            </a:r>
            <a:r>
              <a:rPr lang="fr-FR" err="1"/>
              <a:t>Innovatör</a:t>
            </a:r>
            <a:r>
              <a:rPr lang="fr-FR"/>
              <a:t>. </a:t>
            </a:r>
            <a:r>
              <a:rPr lang="fr-FR" err="1"/>
              <a:t>Kroplan</a:t>
            </a:r>
            <a:r>
              <a:rPr lang="fr-FR"/>
              <a:t>. Blockchain. </a:t>
            </a:r>
            <a:r>
              <a:rPr lang="fr-FR" err="1"/>
              <a:t>Falyna</a:t>
            </a:r>
            <a:r>
              <a:rPr lang="fr-FR"/>
              <a:t>. Lean startup. </a:t>
            </a:r>
            <a:r>
              <a:rPr lang="fr-FR" err="1"/>
              <a:t>Sadegen</a:t>
            </a:r>
            <a:r>
              <a:rPr lang="fr-FR"/>
              <a:t>. </a:t>
            </a:r>
            <a:r>
              <a:rPr lang="fr-FR" err="1"/>
              <a:t>Investering</a:t>
            </a:r>
            <a:r>
              <a:rPr lang="fr-FR"/>
              <a:t>.</a:t>
            </a:r>
          </a:p>
        </p:txBody>
      </p:sp>
      <p:grpSp>
        <p:nvGrpSpPr>
          <p:cNvPr id="8" name="Image 5" descr="preencoded.png">
            <a:extLst>
              <a:ext uri="{FF2B5EF4-FFF2-40B4-BE49-F238E27FC236}">
                <a16:creationId xmlns:a16="http://schemas.microsoft.com/office/drawing/2014/main" id="{BF49F796-56D2-45A5-F198-748AE6BE43C2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DB951C27-6656-EAF3-B37F-DD3F1AC83B8F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 10">
              <a:extLst>
                <a:ext uri="{FF2B5EF4-FFF2-40B4-BE49-F238E27FC236}">
                  <a16:creationId xmlns:a16="http://schemas.microsoft.com/office/drawing/2014/main" id="{5B867ADF-8CB4-C68F-38CE-5ED8D6650F4C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F74E7500-936B-1C1C-FBF2-F90ABEA0A9EF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73E12620-E329-B2E2-FE15-50E7C4DCF884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C0E5BFE5-3B4B-D60E-BCAF-B297F5477979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22148901-EC8E-4A0A-066A-5B30084CAC7F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B63A0B73-3E06-F851-DC74-6A00F9C5FE76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pic>
        <p:nvPicPr>
          <p:cNvPr id="7" name="Image 4" descr="preencoded.png">
            <a:extLst>
              <a:ext uri="{FF2B5EF4-FFF2-40B4-BE49-F238E27FC236}">
                <a16:creationId xmlns:a16="http://schemas.microsoft.com/office/drawing/2014/main" id="{09EF55BC-FEE0-C0A9-71EB-FCE4CF404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943600" y="5410728"/>
            <a:ext cx="578234" cy="32974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AE5BC-7008-7885-91F6-230C44C4259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11970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9CF7E4BB-027B-005C-3DAA-8B159EA53587}"/>
              </a:ext>
            </a:extLst>
          </p:cNvPr>
          <p:cNvSpPr/>
          <p:nvPr userDrawn="1"/>
        </p:nvSpPr>
        <p:spPr>
          <a:xfrm>
            <a:off x="7222387" y="1647825"/>
            <a:ext cx="6134100" cy="61341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C813B51B-C9B1-80CE-CE5E-76BCD277FDD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54388" y="994021"/>
            <a:ext cx="7996562" cy="6787904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fr-FR"/>
              <a:t>Insérer une illustration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11711E-EE1A-CC45-09B6-E52C00F7A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56800" y="8711298"/>
            <a:ext cx="9374400" cy="1324800"/>
          </a:xfrm>
        </p:spPr>
        <p:txBody>
          <a:bodyPr anchor="t">
            <a:noAutofit/>
          </a:bodyPr>
          <a:lstStyle>
            <a:lvl1pPr algn="ctr">
              <a:defRPr sz="75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Sous-chapitre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969E25DC-BC23-FAF7-B5C9-4D73F5BC63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28844" y="8369044"/>
            <a:ext cx="2630312" cy="201600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 b="0" i="0">
                <a:solidFill>
                  <a:srgbClr val="737373"/>
                </a:solidFill>
                <a:latin typeface="+mn-lt"/>
              </a:defRPr>
            </a:lvl1pPr>
            <a:lvl2pPr marL="685800" indent="0">
              <a:buNone/>
              <a:defRPr sz="1400" b="0" i="0">
                <a:latin typeface="Graphik Regular" panose="020B0503030202060203" pitchFamily="34" charset="77"/>
              </a:defRPr>
            </a:lvl2pPr>
            <a:lvl3pPr marL="1371600" indent="0">
              <a:buNone/>
              <a:defRPr sz="1400" b="0" i="0">
                <a:latin typeface="Graphik Regular" panose="020B0503030202060203" pitchFamily="34" charset="77"/>
              </a:defRPr>
            </a:lvl3pPr>
            <a:lvl4pPr marL="2057400" indent="0">
              <a:buNone/>
              <a:defRPr sz="1400" b="0" i="0">
                <a:latin typeface="Graphik Regular" panose="020B0503030202060203" pitchFamily="34" charset="77"/>
              </a:defRPr>
            </a:lvl4pPr>
            <a:lvl5pPr marL="2743200" indent="0">
              <a:buNone/>
              <a:defRPr sz="1400" b="0" i="0">
                <a:latin typeface="Graphik Regular" panose="020B0503030202060203" pitchFamily="34" charset="77"/>
              </a:defRPr>
            </a:lvl5pPr>
          </a:lstStyle>
          <a:p>
            <a:pPr lvl="0"/>
            <a:r>
              <a:rPr lang="fr-FR"/>
              <a:t>NOM DU CHAPITRE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FAED843-E9CD-33AE-EAF0-70CA37E5F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3971" y="5410729"/>
            <a:ext cx="559204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350" b="0" i="0" kern="1200" smtClean="0">
                <a:solidFill>
                  <a:srgbClr val="051B3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</a:lstStyle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CEF4161-3D3B-7220-B9B0-527CF667D543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Image 5" descr="preencoded.png">
            <a:extLst>
              <a:ext uri="{FF2B5EF4-FFF2-40B4-BE49-F238E27FC236}">
                <a16:creationId xmlns:a16="http://schemas.microsoft.com/office/drawing/2014/main" id="{B645AC9B-910C-CD90-9AA0-FC851E9C42C6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1" name="Forme libre 10">
              <a:extLst>
                <a:ext uri="{FF2B5EF4-FFF2-40B4-BE49-F238E27FC236}">
                  <a16:creationId xmlns:a16="http://schemas.microsoft.com/office/drawing/2014/main" id="{C4938059-DA8A-B131-4987-87D5F263CC4A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07E60492-3BFE-AC27-D60F-C6C753F11555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7620E513-15FE-7D70-E7F8-5DFDB865DD6F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5266CBAF-9399-6B0A-842B-C146777C97E0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123DFD6E-7360-7BD3-7F40-5A8AF0EAC309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CF593092-6210-8464-C04E-1707DF5B50BC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9DCA5CFA-F5A0-D29C-20A6-C5FA4A9D278C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90C7E-D81E-E487-8021-7417F32F0CC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252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rde 5">
            <a:extLst>
              <a:ext uri="{FF2B5EF4-FFF2-40B4-BE49-F238E27FC236}">
                <a16:creationId xmlns:a16="http://schemas.microsoft.com/office/drawing/2014/main" id="{61FD0E56-46E4-651D-28E1-FFB13BED515C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Image 5" descr="preencoded.png">
            <a:extLst>
              <a:ext uri="{FF2B5EF4-FFF2-40B4-BE49-F238E27FC236}">
                <a16:creationId xmlns:a16="http://schemas.microsoft.com/office/drawing/2014/main" id="{CA7776A6-9DC9-2648-7A9D-C5D78FFA6CEC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4D8A324D-FE55-5724-F707-071F97751E96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 12">
              <a:extLst>
                <a:ext uri="{FF2B5EF4-FFF2-40B4-BE49-F238E27FC236}">
                  <a16:creationId xmlns:a16="http://schemas.microsoft.com/office/drawing/2014/main" id="{517ACC51-AEB1-5039-F5FD-CE532FB174CD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5277EECB-A729-CA58-EDB5-415029C56E43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4CD637AC-22A4-8F94-4DC4-965158AE84BC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1AC69905-453C-00F5-4668-EC844980D918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C59FD4FE-EA86-617B-5DF7-6333A4D892D1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8AB1468F-D410-3E89-F406-95C4EE070009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8489F-EC59-7570-4765-C903CD11609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650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_paragraph_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38550" y="4419584"/>
            <a:ext cx="10791825" cy="405766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rde 4">
            <a:extLst>
              <a:ext uri="{FF2B5EF4-FFF2-40B4-BE49-F238E27FC236}">
                <a16:creationId xmlns:a16="http://schemas.microsoft.com/office/drawing/2014/main" id="{BD4BBDE0-DFA5-9694-BDEC-AE5A8CD758D6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Image 5" descr="preencoded.png">
            <a:extLst>
              <a:ext uri="{FF2B5EF4-FFF2-40B4-BE49-F238E27FC236}">
                <a16:creationId xmlns:a16="http://schemas.microsoft.com/office/drawing/2014/main" id="{4828E074-75DF-AD06-45A7-CFA707C39318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9" name="Forme libre 8">
              <a:extLst>
                <a:ext uri="{FF2B5EF4-FFF2-40B4-BE49-F238E27FC236}">
                  <a16:creationId xmlns:a16="http://schemas.microsoft.com/office/drawing/2014/main" id="{02D3639A-7D71-204D-6218-EFF7B9CDF917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AF4D0A14-5ABF-3FE3-9648-C82A7B98A165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99C5E810-A6D4-58C4-5749-B815375C2B54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C6BD98AB-5879-921B-75DF-9EBE9E56B328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1A999C7B-AA07-F9D6-989C-66907DC63663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45381202-6CCF-00F6-242E-39F4F51D2D0D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30F4F242-EB0A-386D-1FE5-C3C88D6295EA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75B870-11E8-6654-E7CA-F26E8FB7EEF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83837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lai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95475" y="3444240"/>
            <a:ext cx="13887863" cy="6223634"/>
          </a:xfrm>
        </p:spPr>
        <p:txBody>
          <a:bodyPr numCol="1" spcCol="360000">
            <a:no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rde 4">
            <a:extLst>
              <a:ext uri="{FF2B5EF4-FFF2-40B4-BE49-F238E27FC236}">
                <a16:creationId xmlns:a16="http://schemas.microsoft.com/office/drawing/2014/main" id="{BD4BBDE0-DFA5-9694-BDEC-AE5A8CD758D6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Image 5" descr="preencoded.png">
            <a:extLst>
              <a:ext uri="{FF2B5EF4-FFF2-40B4-BE49-F238E27FC236}">
                <a16:creationId xmlns:a16="http://schemas.microsoft.com/office/drawing/2014/main" id="{4828E074-75DF-AD06-45A7-CFA707C39318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9" name="Forme libre 8">
              <a:extLst>
                <a:ext uri="{FF2B5EF4-FFF2-40B4-BE49-F238E27FC236}">
                  <a16:creationId xmlns:a16="http://schemas.microsoft.com/office/drawing/2014/main" id="{02D3639A-7D71-204D-6218-EFF7B9CDF917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AF4D0A14-5ABF-3FE3-9648-C82A7B98A165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 11">
              <a:extLst>
                <a:ext uri="{FF2B5EF4-FFF2-40B4-BE49-F238E27FC236}">
                  <a16:creationId xmlns:a16="http://schemas.microsoft.com/office/drawing/2014/main" id="{99C5E810-A6D4-58C4-5749-B815375C2B54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C6BD98AB-5879-921B-75DF-9EBE9E56B328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1A999C7B-AA07-F9D6-989C-66907DC63663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 15">
              <a:extLst>
                <a:ext uri="{FF2B5EF4-FFF2-40B4-BE49-F238E27FC236}">
                  <a16:creationId xmlns:a16="http://schemas.microsoft.com/office/drawing/2014/main" id="{45381202-6CCF-00F6-242E-39F4F51D2D0D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30F4F242-EB0A-386D-1FE5-C3C88D6295EA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5FEB61D9-9A17-8239-31A6-98C661C2A12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36167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_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AB36EAD-4A4E-F4B6-2F5C-15DE83B5A8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95475" y="4933949"/>
            <a:ext cx="6581776" cy="3829049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200" b="0" i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57E2E48-BE7B-3361-AD8D-80C78CBFB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95475" y="4419584"/>
            <a:ext cx="6581776" cy="34290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Sous-titre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BD33E1A-E93A-79CC-FF6F-0472E88FDF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95475" y="1476374"/>
            <a:ext cx="8071485" cy="1289686"/>
          </a:xfrm>
        </p:spPr>
        <p:txBody>
          <a:bodyPr anchor="t"/>
          <a:lstStyle>
            <a:lvl1pPr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dirty="0"/>
              <a:t>Titre de la slide sur une à deux lignes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DA6CA8-DCC3-6F02-DB8D-CEE8F62376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45829CCA-4441-58CF-146C-47421CF48A69}"/>
              </a:ext>
            </a:extLst>
          </p:cNvPr>
          <p:cNvCxnSpPr>
            <a:cxnSpLocks/>
          </p:cNvCxnSpPr>
          <p:nvPr userDrawn="1"/>
        </p:nvCxnSpPr>
        <p:spPr>
          <a:xfrm flipH="1">
            <a:off x="17906400" y="5715000"/>
            <a:ext cx="38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19047936-88F6-7F13-718B-6C81871EF1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725024" y="4933949"/>
            <a:ext cx="6581776" cy="3829049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200" b="0" i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685800" indent="0">
              <a:buNone/>
              <a:defRPr sz="1800" b="0" i="0">
                <a:latin typeface="Graphik Light" panose="020B0403030202060203" pitchFamily="34" charset="77"/>
              </a:defRPr>
            </a:lvl2pPr>
            <a:lvl3pPr marL="1371600" indent="0">
              <a:buNone/>
              <a:defRPr sz="1800" b="0" i="0">
                <a:latin typeface="Graphik Light" panose="020B0403030202060203" pitchFamily="34" charset="77"/>
              </a:defRPr>
            </a:lvl3pPr>
            <a:lvl4pPr marL="2057400" indent="0">
              <a:buNone/>
              <a:defRPr sz="1800" b="0" i="0">
                <a:latin typeface="Graphik Light" panose="020B0403030202060203" pitchFamily="34" charset="77"/>
              </a:defRPr>
            </a:lvl4pPr>
            <a:lvl5pPr marL="2743200" indent="0">
              <a:buNone/>
              <a:defRPr sz="1800" b="0" i="0">
                <a:latin typeface="Graphik Light" panose="020B0403030202060203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3B561486-1CEF-C439-AE5E-41803DC82BF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5024" y="4419584"/>
            <a:ext cx="6581776" cy="34290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Corde 4">
            <a:extLst>
              <a:ext uri="{FF2B5EF4-FFF2-40B4-BE49-F238E27FC236}">
                <a16:creationId xmlns:a16="http://schemas.microsoft.com/office/drawing/2014/main" id="{A05EA555-FABD-2DD9-8FE4-A9EFAECDB91E}"/>
              </a:ext>
            </a:extLst>
          </p:cNvPr>
          <p:cNvSpPr/>
          <p:nvPr userDrawn="1"/>
        </p:nvSpPr>
        <p:spPr>
          <a:xfrm>
            <a:off x="17821275" y="10296526"/>
            <a:ext cx="714374" cy="714374"/>
          </a:xfrm>
          <a:prstGeom prst="chord">
            <a:avLst>
              <a:gd name="adj1" fmla="val 4288123"/>
              <a:gd name="adj2" fmla="val 1728879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9" name="Image 5" descr="preencoded.png">
            <a:extLst>
              <a:ext uri="{FF2B5EF4-FFF2-40B4-BE49-F238E27FC236}">
                <a16:creationId xmlns:a16="http://schemas.microsoft.com/office/drawing/2014/main" id="{4C2EC371-BCAC-99C8-C1FA-24DEA3277B0F}"/>
              </a:ext>
            </a:extLst>
          </p:cNvPr>
          <p:cNvGrpSpPr/>
          <p:nvPr userDrawn="1"/>
        </p:nvGrpSpPr>
        <p:grpSpPr>
          <a:xfrm rot="16200000">
            <a:off x="38133" y="800149"/>
            <a:ext cx="863983" cy="238609"/>
            <a:chOff x="38133" y="800149"/>
            <a:chExt cx="863983" cy="238609"/>
          </a:xfrm>
          <a:solidFill>
            <a:srgbClr val="051B31"/>
          </a:solidFill>
        </p:grpSpPr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3FF29002-D786-962F-31E9-FA64143C82B0}"/>
                </a:ext>
              </a:extLst>
            </p:cNvPr>
            <p:cNvSpPr/>
            <p:nvPr/>
          </p:nvSpPr>
          <p:spPr>
            <a:xfrm>
              <a:off x="38133" y="871003"/>
              <a:ext cx="173154" cy="167697"/>
            </a:xfrm>
            <a:custGeom>
              <a:avLst/>
              <a:gdLst>
                <a:gd name="connsiteX0" fmla="*/ 0 w 173154"/>
                <a:gd name="connsiteY0" fmla="*/ 86115 h 167697"/>
                <a:gd name="connsiteX1" fmla="*/ 0 w 173154"/>
                <a:gd name="connsiteY1" fmla="*/ 83679 h 167697"/>
                <a:gd name="connsiteX2" fmla="*/ 88756 w 173154"/>
                <a:gd name="connsiteY2" fmla="*/ 0 h 167697"/>
                <a:gd name="connsiteX3" fmla="*/ 173155 w 173154"/>
                <a:gd name="connsiteY3" fmla="*/ 82784 h 167697"/>
                <a:gd name="connsiteX4" fmla="*/ 173155 w 173154"/>
                <a:gd name="connsiteY4" fmla="*/ 97391 h 167697"/>
                <a:gd name="connsiteX5" fmla="*/ 60904 w 173154"/>
                <a:gd name="connsiteY5" fmla="*/ 97391 h 167697"/>
                <a:gd name="connsiteX6" fmla="*/ 90897 w 173154"/>
                <a:gd name="connsiteY6" fmla="*/ 126918 h 167697"/>
                <a:gd name="connsiteX7" fmla="*/ 116000 w 173154"/>
                <a:gd name="connsiteY7" fmla="*/ 109876 h 167697"/>
                <a:gd name="connsiteX8" fmla="*/ 172314 w 173154"/>
                <a:gd name="connsiteY8" fmla="*/ 109876 h 167697"/>
                <a:gd name="connsiteX9" fmla="*/ 88756 w 173154"/>
                <a:gd name="connsiteY9" fmla="*/ 167698 h 167697"/>
                <a:gd name="connsiteX10" fmla="*/ 0 w 173154"/>
                <a:gd name="connsiteY10" fmla="*/ 86115 h 167697"/>
                <a:gd name="connsiteX11" fmla="*/ 113851 w 173154"/>
                <a:gd name="connsiteY11" fmla="*/ 66032 h 167697"/>
                <a:gd name="connsiteX12" fmla="*/ 88756 w 173154"/>
                <a:gd name="connsiteY12" fmla="*/ 38633 h 167697"/>
                <a:gd name="connsiteX13" fmla="*/ 61212 w 173154"/>
                <a:gd name="connsiteY13" fmla="*/ 66032 h 167697"/>
                <a:gd name="connsiteX14" fmla="*/ 113851 w 173154"/>
                <a:gd name="connsiteY14" fmla="*/ 66032 h 16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3154" h="167697">
                  <a:moveTo>
                    <a:pt x="0" y="86115"/>
                  </a:moveTo>
                  <a:lnTo>
                    <a:pt x="0" y="83679"/>
                  </a:lnTo>
                  <a:cubicBezTo>
                    <a:pt x="0" y="31939"/>
                    <a:pt x="39783" y="0"/>
                    <a:pt x="88756" y="0"/>
                  </a:cubicBezTo>
                  <a:cubicBezTo>
                    <a:pt x="133747" y="0"/>
                    <a:pt x="172005" y="25567"/>
                    <a:pt x="173155" y="82784"/>
                  </a:cubicBezTo>
                  <a:lnTo>
                    <a:pt x="173155" y="97391"/>
                  </a:lnTo>
                  <a:lnTo>
                    <a:pt x="60904" y="97391"/>
                  </a:lnTo>
                  <a:cubicBezTo>
                    <a:pt x="62437" y="116570"/>
                    <a:pt x="73759" y="126918"/>
                    <a:pt x="90897" y="126918"/>
                  </a:cubicBezTo>
                  <a:cubicBezTo>
                    <a:pt x="107727" y="126918"/>
                    <a:pt x="114159" y="118998"/>
                    <a:pt x="116000" y="109876"/>
                  </a:cubicBezTo>
                  <a:lnTo>
                    <a:pt x="172314" y="109876"/>
                  </a:lnTo>
                  <a:cubicBezTo>
                    <a:pt x="167415" y="146389"/>
                    <a:pt x="139562" y="167698"/>
                    <a:pt x="88756" y="167698"/>
                  </a:cubicBezTo>
                  <a:cubicBezTo>
                    <a:pt x="37642" y="167681"/>
                    <a:pt x="0" y="138758"/>
                    <a:pt x="0" y="86115"/>
                  </a:cubicBezTo>
                  <a:close/>
                  <a:moveTo>
                    <a:pt x="113851" y="66032"/>
                  </a:moveTo>
                  <a:cubicBezTo>
                    <a:pt x="113243" y="48981"/>
                    <a:pt x="104978" y="38633"/>
                    <a:pt x="88756" y="38633"/>
                  </a:cubicBezTo>
                  <a:cubicBezTo>
                    <a:pt x="74068" y="38633"/>
                    <a:pt x="63662" y="48070"/>
                    <a:pt x="61212" y="66032"/>
                  </a:cubicBezTo>
                  <a:lnTo>
                    <a:pt x="113851" y="660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 13">
              <a:extLst>
                <a:ext uri="{FF2B5EF4-FFF2-40B4-BE49-F238E27FC236}">
                  <a16:creationId xmlns:a16="http://schemas.microsoft.com/office/drawing/2014/main" id="{CBCD0E00-B9C9-404F-6F1A-105424C6E5D8}"/>
                </a:ext>
              </a:extLst>
            </p:cNvPr>
            <p:cNvSpPr/>
            <p:nvPr/>
          </p:nvSpPr>
          <p:spPr>
            <a:xfrm>
              <a:off x="223252" y="806487"/>
              <a:ext cx="164965" cy="228269"/>
            </a:xfrm>
            <a:custGeom>
              <a:avLst/>
              <a:gdLst>
                <a:gd name="connsiteX0" fmla="*/ 0 w 164965"/>
                <a:gd name="connsiteY0" fmla="*/ 0 h 228269"/>
                <a:gd name="connsiteX1" fmla="*/ 60296 w 164965"/>
                <a:gd name="connsiteY1" fmla="*/ 0 h 228269"/>
                <a:gd name="connsiteX2" fmla="*/ 60296 w 164965"/>
                <a:gd name="connsiteY2" fmla="*/ 129354 h 228269"/>
                <a:gd name="connsiteX3" fmla="*/ 99162 w 164965"/>
                <a:gd name="connsiteY3" fmla="*/ 69056 h 228269"/>
                <a:gd name="connsiteX4" fmla="*/ 160990 w 164965"/>
                <a:gd name="connsiteY4" fmla="*/ 69056 h 228269"/>
                <a:gd name="connsiteX5" fmla="*/ 111718 w 164965"/>
                <a:gd name="connsiteY5" fmla="*/ 140307 h 228269"/>
                <a:gd name="connsiteX6" fmla="*/ 164965 w 164965"/>
                <a:gd name="connsiteY6" fmla="*/ 228270 h 228269"/>
                <a:gd name="connsiteX7" fmla="*/ 98246 w 164965"/>
                <a:gd name="connsiteY7" fmla="*/ 228270 h 228269"/>
                <a:gd name="connsiteX8" fmla="*/ 60296 w 164965"/>
                <a:gd name="connsiteY8" fmla="*/ 161923 h 228269"/>
                <a:gd name="connsiteX9" fmla="*/ 60296 w 164965"/>
                <a:gd name="connsiteY9" fmla="*/ 228270 h 228269"/>
                <a:gd name="connsiteX10" fmla="*/ 0 w 164965"/>
                <a:gd name="connsiteY10" fmla="*/ 228270 h 228269"/>
                <a:gd name="connsiteX11" fmla="*/ 0 w 164965"/>
                <a:gd name="connsiteY11" fmla="*/ 0 h 2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4965" h="228269">
                  <a:moveTo>
                    <a:pt x="0" y="0"/>
                  </a:moveTo>
                  <a:lnTo>
                    <a:pt x="60296" y="0"/>
                  </a:lnTo>
                  <a:lnTo>
                    <a:pt x="60296" y="129354"/>
                  </a:lnTo>
                  <a:lnTo>
                    <a:pt x="99162" y="69056"/>
                  </a:lnTo>
                  <a:lnTo>
                    <a:pt x="160990" y="69056"/>
                  </a:lnTo>
                  <a:lnTo>
                    <a:pt x="111718" y="140307"/>
                  </a:lnTo>
                  <a:lnTo>
                    <a:pt x="164965" y="228270"/>
                  </a:lnTo>
                  <a:lnTo>
                    <a:pt x="98246" y="228270"/>
                  </a:lnTo>
                  <a:lnTo>
                    <a:pt x="60296" y="161923"/>
                  </a:lnTo>
                  <a:lnTo>
                    <a:pt x="60296" y="228270"/>
                  </a:lnTo>
                  <a:lnTo>
                    <a:pt x="0" y="228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 14">
              <a:extLst>
                <a:ext uri="{FF2B5EF4-FFF2-40B4-BE49-F238E27FC236}">
                  <a16:creationId xmlns:a16="http://schemas.microsoft.com/office/drawing/2014/main" id="{823A826F-530F-DC71-1638-C09E4608AD12}"/>
                </a:ext>
              </a:extLst>
            </p:cNvPr>
            <p:cNvSpPr/>
            <p:nvPr/>
          </p:nvSpPr>
          <p:spPr>
            <a:xfrm>
              <a:off x="395558" y="875543"/>
              <a:ext cx="59986" cy="159213"/>
            </a:xfrm>
            <a:custGeom>
              <a:avLst/>
              <a:gdLst>
                <a:gd name="connsiteX0" fmla="*/ 0 w 59986"/>
                <a:gd name="connsiteY0" fmla="*/ 0 h 159213"/>
                <a:gd name="connsiteX1" fmla="*/ 59987 w 59986"/>
                <a:gd name="connsiteY1" fmla="*/ 0 h 159213"/>
                <a:gd name="connsiteX2" fmla="*/ 59987 w 59986"/>
                <a:gd name="connsiteY2" fmla="*/ 159214 h 159213"/>
                <a:gd name="connsiteX3" fmla="*/ 0 w 59986"/>
                <a:gd name="connsiteY3" fmla="*/ 159214 h 159213"/>
                <a:gd name="connsiteX4" fmla="*/ 0 w 59986"/>
                <a:gd name="connsiteY4" fmla="*/ 0 h 15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86" h="159213">
                  <a:moveTo>
                    <a:pt x="0" y="0"/>
                  </a:moveTo>
                  <a:lnTo>
                    <a:pt x="59987" y="0"/>
                  </a:lnTo>
                  <a:lnTo>
                    <a:pt x="59987" y="159214"/>
                  </a:lnTo>
                  <a:lnTo>
                    <a:pt x="0" y="159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 17">
              <a:extLst>
                <a:ext uri="{FF2B5EF4-FFF2-40B4-BE49-F238E27FC236}">
                  <a16:creationId xmlns:a16="http://schemas.microsoft.com/office/drawing/2014/main" id="{34573827-406C-8989-949C-378D81952B43}"/>
                </a:ext>
              </a:extLst>
            </p:cNvPr>
            <p:cNvSpPr/>
            <p:nvPr/>
          </p:nvSpPr>
          <p:spPr>
            <a:xfrm>
              <a:off x="479498" y="871318"/>
              <a:ext cx="164662" cy="163439"/>
            </a:xfrm>
            <a:custGeom>
              <a:avLst/>
              <a:gdLst>
                <a:gd name="connsiteX0" fmla="*/ 0 w 164662"/>
                <a:gd name="connsiteY0" fmla="*/ 4226 h 163439"/>
                <a:gd name="connsiteX1" fmla="*/ 60303 w 164662"/>
                <a:gd name="connsiteY1" fmla="*/ 4226 h 163439"/>
                <a:gd name="connsiteX2" fmla="*/ 60303 w 164662"/>
                <a:gd name="connsiteY2" fmla="*/ 29826 h 163439"/>
                <a:gd name="connsiteX3" fmla="*/ 113252 w 164662"/>
                <a:gd name="connsiteY3" fmla="*/ 0 h 163439"/>
                <a:gd name="connsiteX4" fmla="*/ 164663 w 164662"/>
                <a:gd name="connsiteY4" fmla="*/ 58741 h 163439"/>
                <a:gd name="connsiteX5" fmla="*/ 164663 w 164662"/>
                <a:gd name="connsiteY5" fmla="*/ 163439 h 163439"/>
                <a:gd name="connsiteX6" fmla="*/ 104351 w 164662"/>
                <a:gd name="connsiteY6" fmla="*/ 163439 h 163439"/>
                <a:gd name="connsiteX7" fmla="*/ 104351 w 164662"/>
                <a:gd name="connsiteY7" fmla="*/ 72163 h 163439"/>
                <a:gd name="connsiteX8" fmla="*/ 84156 w 164662"/>
                <a:gd name="connsiteY8" fmla="*/ 47813 h 163439"/>
                <a:gd name="connsiteX9" fmla="*/ 60287 w 164662"/>
                <a:gd name="connsiteY9" fmla="*/ 75510 h 163439"/>
                <a:gd name="connsiteX10" fmla="*/ 60287 w 164662"/>
                <a:gd name="connsiteY10" fmla="*/ 163439 h 163439"/>
                <a:gd name="connsiteX11" fmla="*/ 0 w 164662"/>
                <a:gd name="connsiteY11" fmla="*/ 163439 h 163439"/>
                <a:gd name="connsiteX12" fmla="*/ 0 w 164662"/>
                <a:gd name="connsiteY12" fmla="*/ 4226 h 163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4662" h="163439">
                  <a:moveTo>
                    <a:pt x="0" y="4226"/>
                  </a:moveTo>
                  <a:lnTo>
                    <a:pt x="60303" y="4226"/>
                  </a:lnTo>
                  <a:lnTo>
                    <a:pt x="60303" y="29826"/>
                  </a:lnTo>
                  <a:cubicBezTo>
                    <a:pt x="69175" y="13090"/>
                    <a:pt x="86313" y="0"/>
                    <a:pt x="113252" y="0"/>
                  </a:cubicBezTo>
                  <a:cubicBezTo>
                    <a:pt x="143543" y="0"/>
                    <a:pt x="164663" y="19172"/>
                    <a:pt x="164663" y="58741"/>
                  </a:cubicBezTo>
                  <a:lnTo>
                    <a:pt x="164663" y="163439"/>
                  </a:lnTo>
                  <a:lnTo>
                    <a:pt x="104351" y="163439"/>
                  </a:lnTo>
                  <a:lnTo>
                    <a:pt x="104351" y="72163"/>
                  </a:lnTo>
                  <a:cubicBezTo>
                    <a:pt x="104351" y="56032"/>
                    <a:pt x="98519" y="47813"/>
                    <a:pt x="84156" y="47813"/>
                  </a:cubicBezTo>
                  <a:cubicBezTo>
                    <a:pt x="69159" y="47813"/>
                    <a:pt x="60287" y="56645"/>
                    <a:pt x="60287" y="75510"/>
                  </a:cubicBezTo>
                  <a:lnTo>
                    <a:pt x="60287" y="163439"/>
                  </a:lnTo>
                  <a:lnTo>
                    <a:pt x="0" y="163439"/>
                  </a:lnTo>
                  <a:lnTo>
                    <a:pt x="0" y="4226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C535FB25-BACF-641C-5766-359413AF689F}"/>
                </a:ext>
              </a:extLst>
            </p:cNvPr>
            <p:cNvSpPr/>
            <p:nvPr/>
          </p:nvSpPr>
          <p:spPr>
            <a:xfrm>
              <a:off x="656128" y="871318"/>
              <a:ext cx="178119" cy="167399"/>
            </a:xfrm>
            <a:custGeom>
              <a:avLst/>
              <a:gdLst>
                <a:gd name="connsiteX0" fmla="*/ 0 w 178119"/>
                <a:gd name="connsiteY0" fmla="*/ 85825 h 167399"/>
                <a:gd name="connsiteX1" fmla="*/ 0 w 178119"/>
                <a:gd name="connsiteY1" fmla="*/ 83397 h 167399"/>
                <a:gd name="connsiteX2" fmla="*/ 89353 w 178119"/>
                <a:gd name="connsiteY2" fmla="*/ 0 h 167399"/>
                <a:gd name="connsiteX3" fmla="*/ 178119 w 178119"/>
                <a:gd name="connsiteY3" fmla="*/ 81873 h 167399"/>
                <a:gd name="connsiteX4" fmla="*/ 178119 w 178119"/>
                <a:gd name="connsiteY4" fmla="*/ 84309 h 167399"/>
                <a:gd name="connsiteX5" fmla="*/ 89053 w 178119"/>
                <a:gd name="connsiteY5" fmla="*/ 167400 h 167399"/>
                <a:gd name="connsiteX6" fmla="*/ 0 w 178119"/>
                <a:gd name="connsiteY6" fmla="*/ 85825 h 167399"/>
                <a:gd name="connsiteX7" fmla="*/ 116924 w 178119"/>
                <a:gd name="connsiteY7" fmla="*/ 84590 h 167399"/>
                <a:gd name="connsiteX8" fmla="*/ 116924 w 178119"/>
                <a:gd name="connsiteY8" fmla="*/ 82453 h 167399"/>
                <a:gd name="connsiteX9" fmla="*/ 89372 w 178119"/>
                <a:gd name="connsiteY9" fmla="*/ 44101 h 167399"/>
                <a:gd name="connsiteX10" fmla="*/ 60912 w 178119"/>
                <a:gd name="connsiteY10" fmla="*/ 81542 h 167399"/>
                <a:gd name="connsiteX11" fmla="*/ 60912 w 178119"/>
                <a:gd name="connsiteY11" fmla="*/ 83977 h 167399"/>
                <a:gd name="connsiteX12" fmla="*/ 89372 w 178119"/>
                <a:gd name="connsiteY12" fmla="*/ 123240 h 167399"/>
                <a:gd name="connsiteX13" fmla="*/ 116924 w 178119"/>
                <a:gd name="connsiteY13" fmla="*/ 84590 h 16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19" h="167399">
                  <a:moveTo>
                    <a:pt x="0" y="85825"/>
                  </a:moveTo>
                  <a:lnTo>
                    <a:pt x="0" y="83397"/>
                  </a:lnTo>
                  <a:cubicBezTo>
                    <a:pt x="0" y="31649"/>
                    <a:pt x="38874" y="0"/>
                    <a:pt x="89353" y="0"/>
                  </a:cubicBezTo>
                  <a:cubicBezTo>
                    <a:pt x="139243" y="0"/>
                    <a:pt x="178119" y="30738"/>
                    <a:pt x="178119" y="81873"/>
                  </a:cubicBezTo>
                  <a:lnTo>
                    <a:pt x="178119" y="84309"/>
                  </a:lnTo>
                  <a:cubicBezTo>
                    <a:pt x="178119" y="136654"/>
                    <a:pt x="138962" y="167400"/>
                    <a:pt x="89053" y="167400"/>
                  </a:cubicBezTo>
                  <a:cubicBezTo>
                    <a:pt x="39148" y="167400"/>
                    <a:pt x="0" y="138178"/>
                    <a:pt x="0" y="85825"/>
                  </a:cubicBezTo>
                  <a:close/>
                  <a:moveTo>
                    <a:pt x="116924" y="84590"/>
                  </a:moveTo>
                  <a:lnTo>
                    <a:pt x="116924" y="82453"/>
                  </a:lnTo>
                  <a:cubicBezTo>
                    <a:pt x="116924" y="57498"/>
                    <a:pt x="108042" y="44101"/>
                    <a:pt x="89372" y="44101"/>
                  </a:cubicBezTo>
                  <a:cubicBezTo>
                    <a:pt x="71041" y="44101"/>
                    <a:pt x="60912" y="56587"/>
                    <a:pt x="60912" y="81542"/>
                  </a:cubicBezTo>
                  <a:lnTo>
                    <a:pt x="60912" y="83977"/>
                  </a:lnTo>
                  <a:cubicBezTo>
                    <a:pt x="60912" y="109843"/>
                    <a:pt x="70074" y="123240"/>
                    <a:pt x="89372" y="123240"/>
                  </a:cubicBezTo>
                  <a:cubicBezTo>
                    <a:pt x="107732" y="123265"/>
                    <a:pt x="116924" y="109868"/>
                    <a:pt x="116924" y="84590"/>
                  </a:cubicBez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 19">
              <a:extLst>
                <a:ext uri="{FF2B5EF4-FFF2-40B4-BE49-F238E27FC236}">
                  <a16:creationId xmlns:a16="http://schemas.microsoft.com/office/drawing/2014/main" id="{9B69E3E6-7D41-7D97-6AA4-A089A3679D19}"/>
                </a:ext>
              </a:extLst>
            </p:cNvPr>
            <p:cNvSpPr/>
            <p:nvPr/>
          </p:nvSpPr>
          <p:spPr>
            <a:xfrm>
              <a:off x="393624" y="800149"/>
              <a:ext cx="63919" cy="63562"/>
            </a:xfrm>
            <a:custGeom>
              <a:avLst/>
              <a:gdLst>
                <a:gd name="connsiteX0" fmla="*/ 63920 w 63919"/>
                <a:gd name="connsiteY0" fmla="*/ 31781 h 63562"/>
                <a:gd name="connsiteX1" fmla="*/ 58536 w 63919"/>
                <a:gd name="connsiteY1" fmla="*/ 14128 h 63562"/>
                <a:gd name="connsiteX2" fmla="*/ 44199 w 63919"/>
                <a:gd name="connsiteY2" fmla="*/ 2422 h 63562"/>
                <a:gd name="connsiteX3" fmla="*/ 25736 w 63919"/>
                <a:gd name="connsiteY3" fmla="*/ 608 h 63562"/>
                <a:gd name="connsiteX4" fmla="*/ 9372 w 63919"/>
                <a:gd name="connsiteY4" fmla="*/ 9297 h 63562"/>
                <a:gd name="connsiteX5" fmla="*/ 619 w 63919"/>
                <a:gd name="connsiteY5" fmla="*/ 25561 h 63562"/>
                <a:gd name="connsiteX6" fmla="*/ 2424 w 63919"/>
                <a:gd name="connsiteY6" fmla="*/ 43921 h 63562"/>
                <a:gd name="connsiteX7" fmla="*/ 14178 w 63919"/>
                <a:gd name="connsiteY7" fmla="*/ 58191 h 63562"/>
                <a:gd name="connsiteX8" fmla="*/ 31926 w 63919"/>
                <a:gd name="connsiteY8" fmla="*/ 63563 h 63562"/>
                <a:gd name="connsiteX9" fmla="*/ 44170 w 63919"/>
                <a:gd name="connsiteY9" fmla="*/ 61155 h 63562"/>
                <a:gd name="connsiteX10" fmla="*/ 54551 w 63919"/>
                <a:gd name="connsiteY10" fmla="*/ 54268 h 63562"/>
                <a:gd name="connsiteX11" fmla="*/ 61486 w 63919"/>
                <a:gd name="connsiteY11" fmla="*/ 43953 h 63562"/>
                <a:gd name="connsiteX12" fmla="*/ 63920 w 63919"/>
                <a:gd name="connsiteY12" fmla="*/ 31781 h 63562"/>
                <a:gd name="connsiteX13" fmla="*/ 63920 w 63919"/>
                <a:gd name="connsiteY13" fmla="*/ 31781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81"/>
                  </a:moveTo>
                  <a:cubicBezTo>
                    <a:pt x="63920" y="25497"/>
                    <a:pt x="62047" y="19354"/>
                    <a:pt x="58536" y="14128"/>
                  </a:cubicBezTo>
                  <a:cubicBezTo>
                    <a:pt x="55025" y="8902"/>
                    <a:pt x="50038" y="4829"/>
                    <a:pt x="44199" y="2422"/>
                  </a:cubicBezTo>
                  <a:cubicBezTo>
                    <a:pt x="38361" y="16"/>
                    <a:pt x="31936" y="-615"/>
                    <a:pt x="25736" y="608"/>
                  </a:cubicBezTo>
                  <a:cubicBezTo>
                    <a:pt x="19540" y="1832"/>
                    <a:pt x="13843" y="4855"/>
                    <a:pt x="9372" y="9297"/>
                  </a:cubicBezTo>
                  <a:cubicBezTo>
                    <a:pt x="4903" y="13738"/>
                    <a:pt x="1857" y="19398"/>
                    <a:pt x="619" y="25561"/>
                  </a:cubicBezTo>
                  <a:cubicBezTo>
                    <a:pt x="-619" y="31724"/>
                    <a:pt x="9" y="38113"/>
                    <a:pt x="2424" y="43921"/>
                  </a:cubicBezTo>
                  <a:cubicBezTo>
                    <a:pt x="4839" y="49729"/>
                    <a:pt x="8930" y="54695"/>
                    <a:pt x="14178" y="58191"/>
                  </a:cubicBezTo>
                  <a:cubicBezTo>
                    <a:pt x="19430" y="61687"/>
                    <a:pt x="25607" y="63556"/>
                    <a:pt x="31926" y="63563"/>
                  </a:cubicBezTo>
                  <a:cubicBezTo>
                    <a:pt x="36127" y="63568"/>
                    <a:pt x="40285" y="62750"/>
                    <a:pt x="44170" y="61155"/>
                  </a:cubicBezTo>
                  <a:cubicBezTo>
                    <a:pt x="48052" y="59560"/>
                    <a:pt x="51579" y="57220"/>
                    <a:pt x="54551" y="54268"/>
                  </a:cubicBezTo>
                  <a:cubicBezTo>
                    <a:pt x="57520" y="51317"/>
                    <a:pt x="59877" y="47811"/>
                    <a:pt x="61486" y="43953"/>
                  </a:cubicBezTo>
                  <a:cubicBezTo>
                    <a:pt x="63094" y="40094"/>
                    <a:pt x="63920" y="35958"/>
                    <a:pt x="63920" y="31781"/>
                  </a:cubicBezTo>
                  <a:lnTo>
                    <a:pt x="63920" y="31781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 20">
              <a:extLst>
                <a:ext uri="{FF2B5EF4-FFF2-40B4-BE49-F238E27FC236}">
                  <a16:creationId xmlns:a16="http://schemas.microsoft.com/office/drawing/2014/main" id="{A8449D36-B5EC-445D-9B28-099725D1328A}"/>
                </a:ext>
              </a:extLst>
            </p:cNvPr>
            <p:cNvSpPr/>
            <p:nvPr/>
          </p:nvSpPr>
          <p:spPr>
            <a:xfrm>
              <a:off x="838197" y="975196"/>
              <a:ext cx="63919" cy="63562"/>
            </a:xfrm>
            <a:custGeom>
              <a:avLst/>
              <a:gdLst>
                <a:gd name="connsiteX0" fmla="*/ 63920 w 63919"/>
                <a:gd name="connsiteY0" fmla="*/ 31732 h 63562"/>
                <a:gd name="connsiteX1" fmla="*/ 58507 w 63919"/>
                <a:gd name="connsiteY1" fmla="*/ 14087 h 63562"/>
                <a:gd name="connsiteX2" fmla="*/ 44151 w 63919"/>
                <a:gd name="connsiteY2" fmla="*/ 2403 h 63562"/>
                <a:gd name="connsiteX3" fmla="*/ 25688 w 63919"/>
                <a:gd name="connsiteY3" fmla="*/ 618 h 63562"/>
                <a:gd name="connsiteX4" fmla="*/ 9336 w 63919"/>
                <a:gd name="connsiteY4" fmla="*/ 9332 h 63562"/>
                <a:gd name="connsiteX5" fmla="*/ 609 w 63919"/>
                <a:gd name="connsiteY5" fmla="*/ 25610 h 63562"/>
                <a:gd name="connsiteX6" fmla="*/ 2440 w 63919"/>
                <a:gd name="connsiteY6" fmla="*/ 43967 h 63562"/>
                <a:gd name="connsiteX7" fmla="*/ 14220 w 63919"/>
                <a:gd name="connsiteY7" fmla="*/ 58218 h 63562"/>
                <a:gd name="connsiteX8" fmla="*/ 31978 w 63919"/>
                <a:gd name="connsiteY8" fmla="*/ 63563 h 63562"/>
                <a:gd name="connsiteX9" fmla="*/ 44212 w 63919"/>
                <a:gd name="connsiteY9" fmla="*/ 61134 h 63562"/>
                <a:gd name="connsiteX10" fmla="*/ 54583 w 63919"/>
                <a:gd name="connsiteY10" fmla="*/ 54231 h 63562"/>
                <a:gd name="connsiteX11" fmla="*/ 61502 w 63919"/>
                <a:gd name="connsiteY11" fmla="*/ 43905 h 63562"/>
                <a:gd name="connsiteX12" fmla="*/ 63920 w 63919"/>
                <a:gd name="connsiteY12" fmla="*/ 31732 h 63562"/>
                <a:gd name="connsiteX13" fmla="*/ 63920 w 63919"/>
                <a:gd name="connsiteY13" fmla="*/ 31732 h 63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19" h="63562">
                  <a:moveTo>
                    <a:pt x="63920" y="31732"/>
                  </a:moveTo>
                  <a:cubicBezTo>
                    <a:pt x="63910" y="25447"/>
                    <a:pt x="62027" y="19307"/>
                    <a:pt x="58507" y="14087"/>
                  </a:cubicBezTo>
                  <a:cubicBezTo>
                    <a:pt x="54990" y="8867"/>
                    <a:pt x="49993" y="4801"/>
                    <a:pt x="44151" y="2403"/>
                  </a:cubicBezTo>
                  <a:cubicBezTo>
                    <a:pt x="38309" y="6"/>
                    <a:pt x="31884" y="-615"/>
                    <a:pt x="25688" y="618"/>
                  </a:cubicBezTo>
                  <a:cubicBezTo>
                    <a:pt x="19492" y="1851"/>
                    <a:pt x="13801" y="4884"/>
                    <a:pt x="9336" y="9332"/>
                  </a:cubicBezTo>
                  <a:cubicBezTo>
                    <a:pt x="4871" y="13780"/>
                    <a:pt x="1834" y="19445"/>
                    <a:pt x="609" y="25610"/>
                  </a:cubicBezTo>
                  <a:cubicBezTo>
                    <a:pt x="-619" y="31774"/>
                    <a:pt x="19" y="38162"/>
                    <a:pt x="2440" y="43967"/>
                  </a:cubicBezTo>
                  <a:cubicBezTo>
                    <a:pt x="4865" y="49771"/>
                    <a:pt x="8962" y="54730"/>
                    <a:pt x="14220" y="58218"/>
                  </a:cubicBezTo>
                  <a:cubicBezTo>
                    <a:pt x="19479" y="61706"/>
                    <a:pt x="25656" y="63566"/>
                    <a:pt x="31978" y="63563"/>
                  </a:cubicBezTo>
                  <a:cubicBezTo>
                    <a:pt x="36175" y="63561"/>
                    <a:pt x="40334" y="62736"/>
                    <a:pt x="44212" y="61134"/>
                  </a:cubicBezTo>
                  <a:cubicBezTo>
                    <a:pt x="48091" y="59533"/>
                    <a:pt x="51614" y="57187"/>
                    <a:pt x="54583" y="54231"/>
                  </a:cubicBezTo>
                  <a:cubicBezTo>
                    <a:pt x="57549" y="51275"/>
                    <a:pt x="59900" y="47766"/>
                    <a:pt x="61502" y="43905"/>
                  </a:cubicBezTo>
                  <a:cubicBezTo>
                    <a:pt x="63104" y="40045"/>
                    <a:pt x="63926" y="35908"/>
                    <a:pt x="63920" y="31732"/>
                  </a:cubicBezTo>
                  <a:lnTo>
                    <a:pt x="63920" y="31732"/>
                  </a:lnTo>
                  <a:close/>
                </a:path>
              </a:pathLst>
            </a:custGeom>
            <a:solidFill>
              <a:srgbClr val="051B31"/>
            </a:solidFill>
            <a:ln w="31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FF68683-F2DD-D85B-4148-E020D16B7CE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87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5475" y="1476374"/>
            <a:ext cx="10790377" cy="62865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5475" y="3042708"/>
            <a:ext cx="15135225" cy="725223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483110-9E54-6737-B7C0-F1F7E958F1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3971" y="5410729"/>
            <a:ext cx="559204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fr-FR" sz="1350" b="0" i="0" kern="1200" smtClean="0">
                <a:solidFill>
                  <a:srgbClr val="051B3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</a:lstStyle>
          <a:p>
            <a:fld id="{5518557C-7C33-A449-BE2B-DD9B58F4A5B0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7899DC-3D23-3CCA-D165-AF6CF79787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2845" y="10623021"/>
            <a:ext cx="61722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 dirty="0"/>
              <a:t>@</a:t>
            </a:r>
            <a:r>
              <a:rPr lang="fr-FR" dirty="0" err="1"/>
              <a:t>rambaud_b</a:t>
            </a:r>
            <a:r>
              <a:rPr lang="fr-FR" dirty="0"/>
              <a:t> 🐷 ❤️ 🎸 🎵</a:t>
            </a:r>
          </a:p>
          <a:p>
            <a:r>
              <a:rPr lang="fr-FR" b="1" dirty="0" err="1">
                <a:solidFill>
                  <a:schemeClr val="tx1"/>
                </a:solidFill>
                <a:latin typeface="Graphik Bold" panose="020B0503030202060203" pitchFamily="34" charset="77"/>
              </a:rPr>
              <a:t>ekino</a:t>
            </a:r>
            <a:r>
              <a:rPr lang="fr-FR" b="1" dirty="0">
                <a:solidFill>
                  <a:schemeClr val="tx1"/>
                </a:solidFill>
                <a:latin typeface="Graphik Bold" panose="020B0503030202060203" pitchFamily="34" charset="77"/>
              </a:rPr>
              <a:t>. </a:t>
            </a:r>
            <a:r>
              <a:rPr lang="fr-FR" dirty="0"/>
              <a:t>@</a:t>
            </a:r>
            <a:r>
              <a:rPr lang="fr-FR" dirty="0" err="1"/>
              <a:t>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7330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3" r:id="rId3"/>
    <p:sldLayoutId id="2147483680" r:id="rId4"/>
    <p:sldLayoutId id="2147483692" r:id="rId5"/>
    <p:sldLayoutId id="2147483668" r:id="rId6"/>
    <p:sldLayoutId id="2147483693" r:id="rId7"/>
    <p:sldLayoutId id="2147483694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89" r:id="rId16"/>
    <p:sldLayoutId id="2147483677" r:id="rId17"/>
    <p:sldLayoutId id="2147483678" r:id="rId18"/>
    <p:sldLayoutId id="2147483679" r:id="rId19"/>
    <p:sldLayoutId id="2147483681" r:id="rId20"/>
    <p:sldLayoutId id="2147483691" r:id="rId21"/>
    <p:sldLayoutId id="2147483665" r:id="rId22"/>
    <p:sldLayoutId id="2147483690" r:id="rId23"/>
  </p:sldLayoutIdLst>
  <p:hf hd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4500" b="1" i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600" rtl="0" eaLnBrk="1" latinLnBrk="0" hangingPunct="1">
        <a:lnSpc>
          <a:spcPct val="100000"/>
        </a:lnSpc>
        <a:spcBef>
          <a:spcPts val="1500"/>
        </a:spcBef>
        <a:buFont typeface="Arial" panose="020B0604020202020204" pitchFamily="34" charset="0"/>
        <a:buNone/>
        <a:defRPr sz="2400" b="0" i="0" kern="1200">
          <a:solidFill>
            <a:schemeClr val="tx2"/>
          </a:solidFill>
          <a:latin typeface="Graphik Regular" panose="020B0503030202060203" pitchFamily="34" charset="77"/>
          <a:ea typeface="+mn-ea"/>
          <a:cs typeface="+mn-cs"/>
        </a:defRPr>
      </a:lvl1pPr>
      <a:lvl2pPr marL="358775" indent="-358775" algn="l" defTabSz="13716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tabLst/>
        <a:defRPr sz="2200" b="0" i="0" kern="1200">
          <a:solidFill>
            <a:schemeClr val="tx2"/>
          </a:solidFill>
          <a:latin typeface="Graphik Regular" panose="020B0503030202060203" pitchFamily="34" charset="77"/>
          <a:ea typeface="+mn-ea"/>
          <a:cs typeface="+mn-cs"/>
        </a:defRPr>
      </a:lvl2pPr>
      <a:lvl3pPr marL="814388" indent="-312738" algn="l" defTabSz="13716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tabLst/>
        <a:defRPr sz="2200" b="0" i="0" kern="1200">
          <a:solidFill>
            <a:schemeClr val="tx2"/>
          </a:solidFill>
          <a:latin typeface="Graphik Regular" panose="020B0503030202060203" pitchFamily="34" charset="77"/>
          <a:ea typeface="+mn-ea"/>
          <a:cs typeface="+mn-cs"/>
        </a:defRPr>
      </a:lvl3pPr>
      <a:lvl4pPr marL="1341438" indent="-360363" algn="l" defTabSz="13716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tabLst/>
        <a:defRPr sz="2200" b="0" i="0" kern="1200">
          <a:solidFill>
            <a:schemeClr val="tx2"/>
          </a:solidFill>
          <a:latin typeface="Graphik Regular" panose="020B0503030202060203" pitchFamily="34" charset="77"/>
          <a:ea typeface="+mn-ea"/>
          <a:cs typeface="+mn-cs"/>
        </a:defRPr>
      </a:lvl4pPr>
      <a:lvl5pPr marL="1963738" indent="-382588" algn="l" defTabSz="13716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tabLst/>
        <a:defRPr sz="2200" b="0" i="0" kern="1200">
          <a:solidFill>
            <a:schemeClr val="tx2"/>
          </a:solidFill>
          <a:latin typeface="Graphik Regular" panose="020B0503030202060203" pitchFamily="34" charset="77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988944"/>
            <a:ext cx="17041200" cy="127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2800"/>
              <a:buFont typeface="Inter Medium"/>
              <a:buNone/>
              <a:defRPr sz="2800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561056"/>
            <a:ext cx="17041200" cy="75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 Light"/>
              <a:buChar char="●"/>
              <a:defRPr sz="1800"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○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■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●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○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■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6pPr>
            <a:lvl7pPr marL="3200400" lvl="6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●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7pPr>
            <a:lvl8pPr marL="3657600" lvl="7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○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8pPr>
            <a:lvl9pPr marL="4114800" lvl="8" indent="-3175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 Light"/>
              <a:buChar char="■"/>
              <a:defRPr>
                <a:solidFill>
                  <a:schemeClr val="dk2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6944916" y="10362704"/>
            <a:ext cx="1097400" cy="87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2000">
                <a:solidFill>
                  <a:schemeClr val="dk2"/>
                </a:solidFill>
              </a:defRPr>
            </a:lvl1pPr>
            <a:lvl2pPr lvl="1" algn="r">
              <a:buNone/>
              <a:defRPr sz="2000">
                <a:solidFill>
                  <a:schemeClr val="dk2"/>
                </a:solidFill>
              </a:defRPr>
            </a:lvl2pPr>
            <a:lvl3pPr lvl="2" algn="r">
              <a:buNone/>
              <a:defRPr sz="2000">
                <a:solidFill>
                  <a:schemeClr val="dk2"/>
                </a:solidFill>
              </a:defRPr>
            </a:lvl3pPr>
            <a:lvl4pPr lvl="3" algn="r">
              <a:buNone/>
              <a:defRPr sz="2000">
                <a:solidFill>
                  <a:schemeClr val="dk2"/>
                </a:solidFill>
              </a:defRPr>
            </a:lvl4pPr>
            <a:lvl5pPr lvl="4" algn="r">
              <a:buNone/>
              <a:defRPr sz="2000">
                <a:solidFill>
                  <a:schemeClr val="dk2"/>
                </a:solidFill>
              </a:defRPr>
            </a:lvl5pPr>
            <a:lvl6pPr lvl="5" algn="r">
              <a:buNone/>
              <a:defRPr sz="2000">
                <a:solidFill>
                  <a:schemeClr val="dk2"/>
                </a:solidFill>
              </a:defRPr>
            </a:lvl6pPr>
            <a:lvl7pPr lvl="6" algn="r">
              <a:buNone/>
              <a:defRPr sz="2000">
                <a:solidFill>
                  <a:schemeClr val="dk2"/>
                </a:solidFill>
              </a:defRPr>
            </a:lvl7pPr>
            <a:lvl8pPr lvl="7" algn="r">
              <a:buNone/>
              <a:defRPr sz="2000">
                <a:solidFill>
                  <a:schemeClr val="dk2"/>
                </a:solidFill>
              </a:defRPr>
            </a:lvl8pPr>
            <a:lvl9pPr lvl="8" algn="r">
              <a:buNone/>
              <a:defRPr sz="2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60367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4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1.png"/><Relationship Id="rId9" Type="http://schemas.microsoft.com/office/2007/relationships/diagramDrawing" Target="../diagrams/drawin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ymfony.com/doc/current/performance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github.com/mglaman/phpstan-drupal/blob/4d60ae96100fd2357f3dd0fac55bd0ecc220a7d1/src/Rules/Drupal/RenderCallbackRule.php" TargetMode="External"/><Relationship Id="rId5" Type="http://schemas.openxmlformats.org/officeDocument/2006/relationships/hyperlink" Target="https://github.com/mglaman/phpstan-drupal/issues/208" TargetMode="External"/><Relationship Id="rId4" Type="http://schemas.openxmlformats.org/officeDocument/2006/relationships/hyperlink" Target="https://github.com/mglaman/phpstan-drupal/issues/247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upal.org/project/drupal/issues/2497243#comment-10193543" TargetMode="External"/><Relationship Id="rId13" Type="http://schemas.openxmlformats.org/officeDocument/2006/relationships/hyperlink" Target="https://www.drupal.org/project/drupal/issues/2544932" TargetMode="External"/><Relationship Id="rId3" Type="http://schemas.openxmlformats.org/officeDocument/2006/relationships/hyperlink" Target="https://www.12factor.net/" TargetMode="External"/><Relationship Id="rId7" Type="http://schemas.openxmlformats.org/officeDocument/2006/relationships/hyperlink" Target="https://phauer.com/2015/databases-challenge-continuous-delivery/" TargetMode="External"/><Relationship Id="rId12" Type="http://schemas.openxmlformats.org/officeDocument/2006/relationships/hyperlink" Target="https://www.drupal.org/node/3327856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waldbenes.com/blog/guidelines-for-database-changes-with-zero-downtime" TargetMode="External"/><Relationship Id="rId11" Type="http://schemas.openxmlformats.org/officeDocument/2006/relationships/hyperlink" Target="https://www.drupal.org/project/drupal/issues/2531564" TargetMode="External"/><Relationship Id="rId5" Type="http://schemas.openxmlformats.org/officeDocument/2006/relationships/hyperlink" Target="https://www.reddit.com/r/drupal/comments/a8b71o/comment/ec9d6jv/" TargetMode="External"/><Relationship Id="rId15" Type="http://schemas.openxmlformats.org/officeDocument/2006/relationships/hyperlink" Target="https://philsturgeon.com/api-evolution-for-rest-http-apis/" TargetMode="External"/><Relationship Id="rId10" Type="http://schemas.openxmlformats.org/officeDocument/2006/relationships/hyperlink" Target="https://www.drupal.org/project/drupal/issues/2301163" TargetMode="External"/><Relationship Id="rId4" Type="http://schemas.openxmlformats.org/officeDocument/2006/relationships/hyperlink" Target="https://www.jrockowitz.com/blog/deployment-with-minimal-downtime" TargetMode="External"/><Relationship Id="rId9" Type="http://schemas.openxmlformats.org/officeDocument/2006/relationships/hyperlink" Target="https://www.drupal.org/project/drupal/issues/3397224" TargetMode="External"/><Relationship Id="rId14" Type="http://schemas.openxmlformats.org/officeDocument/2006/relationships/hyperlink" Target="https://trunkbaseddevelopment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hyperlink" Target="https://gitlab.com/beram-presentation/let-us-be-crazy-what-if-drupal-did-less-things-at-runtime-drupalcamp-rennes-2024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4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0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24950" y="8155900"/>
            <a:ext cx="2875200" cy="28752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3"/>
          <p:cNvSpPr txBox="1">
            <a:spLocks noGrp="1"/>
          </p:cNvSpPr>
          <p:nvPr>
            <p:ph type="ctrTitle"/>
          </p:nvPr>
        </p:nvSpPr>
        <p:spPr>
          <a:xfrm>
            <a:off x="623400" y="955100"/>
            <a:ext cx="17041200" cy="2898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-GB" sz="6600" dirty="0" err="1"/>
              <a:t>Soyons</a:t>
            </a:r>
            <a:r>
              <a:rPr lang="en-GB" sz="6600" dirty="0"/>
              <a:t> </a:t>
            </a:r>
            <a:r>
              <a:rPr lang="en-GB" sz="6600" dirty="0" err="1"/>
              <a:t>fou</a:t>
            </a:r>
            <a:r>
              <a:rPr lang="en-GB" sz="6600" dirty="0"/>
              <a:t> !</a:t>
            </a:r>
            <a:br>
              <a:rPr lang="en-GB" sz="6600" dirty="0"/>
            </a:br>
            <a:r>
              <a:rPr lang="en-GB" sz="6600" dirty="0"/>
              <a:t>Et </a:t>
            </a:r>
            <a:r>
              <a:rPr lang="en-GB" sz="6600" dirty="0" err="1"/>
              <a:t>si</a:t>
            </a:r>
            <a:r>
              <a:rPr lang="en-GB" sz="6600" dirty="0"/>
              <a:t> Drupal </a:t>
            </a:r>
            <a:r>
              <a:rPr lang="en-GB" sz="6600" dirty="0" err="1"/>
              <a:t>faisait</a:t>
            </a:r>
            <a:r>
              <a:rPr lang="en-GB" sz="6600" dirty="0"/>
              <a:t> </a:t>
            </a:r>
            <a:r>
              <a:rPr lang="en-GB" sz="6600" dirty="0" err="1"/>
              <a:t>moins</a:t>
            </a:r>
            <a:r>
              <a:rPr lang="en-GB" sz="6600" dirty="0"/>
              <a:t> </a:t>
            </a:r>
            <a:br>
              <a:rPr lang="en-GB" sz="6600" dirty="0"/>
            </a:br>
            <a:r>
              <a:rPr lang="en-GB" sz="6600" dirty="0"/>
              <a:t>de chose au runtime ?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722700" y="3970050"/>
            <a:ext cx="17041200" cy="15852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rmAutofit fontScale="92500" lnSpcReduction="10000"/>
          </a:bodyPr>
          <a:lstStyle/>
          <a:p>
            <a:pPr marL="0" indent="0"/>
            <a:r>
              <a:rPr lang="fr" dirty="0"/>
              <a:t>Par Benjamin Rambaud</a:t>
            </a:r>
          </a:p>
          <a:p>
            <a:pPr marL="0" indent="0"/>
            <a:r>
              <a:rPr lang="fr" dirty="0"/>
              <a:t>aka </a:t>
            </a:r>
            <a:r>
              <a:rPr lang="fr" dirty="0" err="1"/>
              <a:t>beram</a:t>
            </a:r>
            <a:endParaRPr dirty="0"/>
          </a:p>
        </p:txBody>
      </p:sp>
      <p:pic>
        <p:nvPicPr>
          <p:cNvPr id="97" name="Google Shape;9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8652" y="9357623"/>
            <a:ext cx="2875200" cy="770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004750" y="8911888"/>
            <a:ext cx="2488024" cy="16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2700" y="9319277"/>
            <a:ext cx="2787000" cy="84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decorated, toy, arranged&#10;&#10;Description automatically generated">
            <a:extLst>
              <a:ext uri="{FF2B5EF4-FFF2-40B4-BE49-F238E27FC236}">
                <a16:creationId xmlns:a16="http://schemas.microsoft.com/office/drawing/2014/main" id="{FC16EAF5-E388-0B0B-3EF6-64EB1C82B0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709" y="10659852"/>
            <a:ext cx="539167" cy="539167"/>
          </a:xfrm>
          <a:prstGeom prst="rect">
            <a:avLst/>
          </a:prstGeom>
        </p:spPr>
      </p:pic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19E2A19C-B60F-2CC8-67D9-A3695D951174}"/>
              </a:ext>
            </a:extLst>
          </p:cNvPr>
          <p:cNvSpPr txBox="1">
            <a:spLocks/>
          </p:cNvSpPr>
          <p:nvPr/>
        </p:nvSpPr>
        <p:spPr>
          <a:xfrm>
            <a:off x="245684" y="10746874"/>
            <a:ext cx="858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fr-FR" sz="1350" b="0" i="0" kern="1200" smtClean="0">
                <a:solidFill>
                  <a:srgbClr val="051B3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dirty="0">
                <a:solidFill>
                  <a:srgbClr val="666666"/>
                </a:solidFill>
                <a:latin typeface="Graphik Regular" panose="020B0503030202060203" pitchFamily="34" charset="77"/>
              </a:rPr>
              <a:t>@</a:t>
            </a:r>
            <a:r>
              <a:rPr lang="en-GB" sz="1200" dirty="0" err="1">
                <a:solidFill>
                  <a:srgbClr val="666666"/>
                </a:solidFill>
                <a:latin typeface="Graphik Regular" panose="020B0503030202060203" pitchFamily="34" charset="77"/>
              </a:rPr>
              <a:t>rambaud_b</a:t>
            </a:r>
            <a:r>
              <a:rPr lang="en-GB" sz="1200" dirty="0">
                <a:solidFill>
                  <a:srgbClr val="666666"/>
                </a:solidFill>
                <a:latin typeface="Graphik Regular" panose="020B0503030202060203" pitchFamily="34" charset="77"/>
              </a:rPr>
              <a:t> 🐷 ❤️ 🎸 🎵 </a:t>
            </a:r>
          </a:p>
          <a:p>
            <a:pPr algn="l"/>
            <a:r>
              <a:rPr lang="en-GB" sz="1200" b="1" dirty="0" err="1">
                <a:solidFill>
                  <a:schemeClr val="tx1"/>
                </a:solidFill>
                <a:latin typeface="Graphik Bold" panose="020B0503030202060203" pitchFamily="34" charset="77"/>
              </a:rPr>
              <a:t>ekino</a:t>
            </a:r>
            <a:r>
              <a:rPr lang="en-GB" sz="1200" b="1" dirty="0">
                <a:solidFill>
                  <a:schemeClr val="tx1"/>
                </a:solidFill>
                <a:latin typeface="Graphik Bold" panose="020B0503030202060203" pitchFamily="34" charset="77"/>
              </a:rPr>
              <a:t>.</a:t>
            </a:r>
            <a:r>
              <a:rPr lang="en-GB" sz="1200" b="1" dirty="0">
                <a:solidFill>
                  <a:srgbClr val="666666"/>
                </a:solidFill>
                <a:latin typeface="Graphik Bold" panose="020B0503030202060203" pitchFamily="34" charset="77"/>
              </a:rPr>
              <a:t> </a:t>
            </a:r>
            <a:r>
              <a:rPr lang="en-GB" sz="1200" dirty="0">
                <a:solidFill>
                  <a:srgbClr val="666666"/>
                </a:solidFill>
                <a:latin typeface="Graphik Regular" panose="020B0503030202060203" pitchFamily="34" charset="77"/>
              </a:rPr>
              <a:t>@</a:t>
            </a:r>
            <a:r>
              <a:rPr lang="en-GB" sz="1200" dirty="0" err="1">
                <a:solidFill>
                  <a:srgbClr val="666666"/>
                </a:solidFill>
                <a:latin typeface="Graphik Regular" panose="020B0503030202060203" pitchFamily="34" charset="77"/>
              </a:rPr>
              <a:t>ekino_France</a:t>
            </a:r>
            <a:endParaRPr lang="en-FR" sz="1200" dirty="0">
              <a:latin typeface="Graphik Regular" panose="020B0503030202060203" pitchFamily="34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2C13C0-362B-037D-2872-F6CFD28B7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C2202-6C9B-EC91-F43A-D514F1524E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C5E90-7F13-8A1B-35F4-52872B33BFC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7" name="Picture 2" descr="Dreamland (manfra) — Wikipédia">
            <a:extLst>
              <a:ext uri="{FF2B5EF4-FFF2-40B4-BE49-F238E27FC236}">
                <a16:creationId xmlns:a16="http://schemas.microsoft.com/office/drawing/2014/main" id="{BFDDA618-1A76-C2C0-76B5-80C8FC7B5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03E6B96-7383-CC99-E210-5FAC39516C2E}"/>
              </a:ext>
            </a:extLst>
          </p:cNvPr>
          <p:cNvSpPr/>
          <p:nvPr/>
        </p:nvSpPr>
        <p:spPr>
          <a:xfrm>
            <a:off x="1322282" y="4443984"/>
            <a:ext cx="1755648" cy="91440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Version A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CFE0EC9-8509-DA28-61B9-97BAD64566DC}"/>
              </a:ext>
            </a:extLst>
          </p:cNvPr>
          <p:cNvSpPr/>
          <p:nvPr/>
        </p:nvSpPr>
        <p:spPr>
          <a:xfrm>
            <a:off x="5355609" y="4443602"/>
            <a:ext cx="1755648" cy="914400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Version B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2CCE365-3B25-714F-66BC-72A6023AFDBB}"/>
              </a:ext>
            </a:extLst>
          </p:cNvPr>
          <p:cNvCxnSpPr>
            <a:stCxn id="2" idx="3"/>
            <a:endCxn id="8" idx="1"/>
          </p:cNvCxnSpPr>
          <p:nvPr/>
        </p:nvCxnSpPr>
        <p:spPr>
          <a:xfrm flipV="1">
            <a:off x="3077930" y="4900802"/>
            <a:ext cx="2277679" cy="382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102" name="Picture 6" descr="Database Storage Icon Vector For Your Website Design Logo App Ui  Illustration Stock Illustration - Download Image Now - iStock">
            <a:extLst>
              <a:ext uri="{FF2B5EF4-FFF2-40B4-BE49-F238E27FC236}">
                <a16:creationId xmlns:a16="http://schemas.microsoft.com/office/drawing/2014/main" id="{48D54061-4DF3-2BD3-FBD8-3DD452C3B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945" y="6929987"/>
            <a:ext cx="175564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54E4C86-615F-4B34-5FE8-FB78BBEEA8F0}"/>
              </a:ext>
            </a:extLst>
          </p:cNvPr>
          <p:cNvCxnSpPr>
            <a:cxnSpLocks/>
            <a:stCxn id="2" idx="2"/>
          </p:cNvCxnSpPr>
          <p:nvPr/>
        </p:nvCxnSpPr>
        <p:spPr>
          <a:xfrm>
            <a:off x="2200106" y="5358384"/>
            <a:ext cx="1475441" cy="1808810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803B91C-B437-7248-3AC0-04240F27C26B}"/>
              </a:ext>
            </a:extLst>
          </p:cNvPr>
          <p:cNvCxnSpPr>
            <a:cxnSpLocks/>
          </p:cNvCxnSpPr>
          <p:nvPr/>
        </p:nvCxnSpPr>
        <p:spPr>
          <a:xfrm flipH="1">
            <a:off x="4757992" y="5358002"/>
            <a:ext cx="1475441" cy="1809192"/>
          </a:xfrm>
          <a:prstGeom prst="line">
            <a:avLst/>
          </a:prstGeom>
          <a:ln w="254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6" name="TextBox 8">
            <a:extLst>
              <a:ext uri="{FF2B5EF4-FFF2-40B4-BE49-F238E27FC236}">
                <a16:creationId xmlns:a16="http://schemas.microsoft.com/office/drawing/2014/main" id="{39635D8C-0B5E-402D-A96D-EA118B1829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5230052"/>
              </p:ext>
            </p:extLst>
          </p:nvPr>
        </p:nvGraphicFramePr>
        <p:xfrm>
          <a:off x="6253193" y="-201168"/>
          <a:ext cx="13323908" cy="1163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82204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AC1666-89CF-3686-DAAB-82E2F394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696757" cy="609600"/>
          </a:xfrm>
        </p:spPr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  <a:br>
              <a:rPr lang="fr-FR" dirty="0"/>
            </a:b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131FF-4B3C-3067-DE9B-05EC7E9179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874CC-844E-FA6A-C9C4-DB23CCCB74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6" name="Picture 2" descr="Dreamland (manfra) — Wikipédia">
            <a:extLst>
              <a:ext uri="{FF2B5EF4-FFF2-40B4-BE49-F238E27FC236}">
                <a16:creationId xmlns:a16="http://schemas.microsoft.com/office/drawing/2014/main" id="{6919C0B7-A0C7-632E-0F9A-498196E931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1618C5-F700-30EC-80C7-DAB309363E29}"/>
              </a:ext>
            </a:extLst>
          </p:cNvPr>
          <p:cNvSpPr txBox="1"/>
          <p:nvPr/>
        </p:nvSpPr>
        <p:spPr>
          <a:xfrm>
            <a:off x="5153965" y="4699337"/>
            <a:ext cx="79800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60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Focus on one aspect!</a:t>
            </a:r>
            <a:endParaRPr lang="fr-FR" sz="2400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8326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AC1666-89CF-3686-DAAB-82E2F394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696757" cy="1289686"/>
          </a:xfrm>
        </p:spPr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  <a:br>
              <a:rPr lang="fr-FR" dirty="0"/>
            </a:br>
            <a:r>
              <a:rPr lang="fr-FR" dirty="0"/>
              <a:t>Focus on one aspect!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131FF-4B3C-3067-DE9B-05EC7E9179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874CC-844E-FA6A-C9C4-DB23CCCB74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6" name="Picture 2" descr="Dreamland (manfra) — Wikipédia">
            <a:extLst>
              <a:ext uri="{FF2B5EF4-FFF2-40B4-BE49-F238E27FC236}">
                <a16:creationId xmlns:a16="http://schemas.microsoft.com/office/drawing/2014/main" id="{6919C0B7-A0C7-632E-0F9A-498196E931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934FB6-036F-E8D1-8AF3-960BA8932667}"/>
              </a:ext>
            </a:extLst>
          </p:cNvPr>
          <p:cNvSpPr txBox="1"/>
          <p:nvPr/>
        </p:nvSpPr>
        <p:spPr>
          <a:xfrm>
            <a:off x="7162528" y="11047955"/>
            <a:ext cx="3962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It’s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only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the joke 😅 Not an ad 🙈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E523B934-C141-F5F6-39CB-9C1E626232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40378" y="4070694"/>
            <a:ext cx="8607244" cy="1728119"/>
          </a:xfrm>
        </p:spPr>
        <p:txBody>
          <a:bodyPr/>
          <a:lstStyle/>
          <a:p>
            <a:pPr algn="ctr"/>
            <a:r>
              <a:rPr lang="fr-FR" sz="66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A compilation phase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5A8F7C-5D06-28CA-1728-44CD92252D61}"/>
              </a:ext>
            </a:extLst>
          </p:cNvPr>
          <p:cNvSpPr txBox="1"/>
          <p:nvPr/>
        </p:nvSpPr>
        <p:spPr>
          <a:xfrm>
            <a:off x="7984067" y="5567033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 </a:t>
            </a:r>
            <a:r>
              <a:rPr lang="fr-FR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this</a:t>
            </a: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one 🥁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6F6E425-00D4-87A9-A274-378CFCE45F8F}"/>
              </a:ext>
            </a:extLst>
          </p:cNvPr>
          <p:cNvGrpSpPr/>
          <p:nvPr/>
        </p:nvGrpSpPr>
        <p:grpSpPr>
          <a:xfrm>
            <a:off x="6828473" y="5991967"/>
            <a:ext cx="4631054" cy="4631054"/>
            <a:chOff x="6828473" y="5991967"/>
            <a:chExt cx="4631054" cy="463105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E4D3D12-F367-70AA-E9E8-8478CCAD5376}"/>
                </a:ext>
              </a:extLst>
            </p:cNvPr>
            <p:cNvGrpSpPr/>
            <p:nvPr/>
          </p:nvGrpSpPr>
          <p:grpSpPr>
            <a:xfrm>
              <a:off x="6828473" y="5991967"/>
              <a:ext cx="4631054" cy="4631054"/>
              <a:chOff x="6828473" y="5991967"/>
              <a:chExt cx="4631054" cy="4631054"/>
            </a:xfrm>
          </p:grpSpPr>
          <p:pic>
            <p:nvPicPr>
              <p:cNvPr id="4100" name="Picture 4">
                <a:extLst>
                  <a:ext uri="{FF2B5EF4-FFF2-40B4-BE49-F238E27FC236}">
                    <a16:creationId xmlns:a16="http://schemas.microsoft.com/office/drawing/2014/main" id="{F4B367A7-26D3-FB4C-A8B6-C2738832B5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8473" y="5991967"/>
                <a:ext cx="4631054" cy="46310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D9CFF3C-47AF-5F7C-CF70-AD8EFFB2FAF2}"/>
                  </a:ext>
                </a:extLst>
              </p:cNvPr>
              <p:cNvSpPr txBox="1"/>
              <p:nvPr/>
            </p:nvSpPr>
            <p:spPr>
              <a:xfrm>
                <a:off x="6828473" y="9047514"/>
                <a:ext cx="1854351" cy="9541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Drupal Song</a:t>
                </a:r>
              </a:p>
              <a:p>
                <a:pPr algn="l"/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You </a:t>
                </a:r>
                <a:r>
                  <a:rPr lang="fr-FR" sz="1400" b="1" dirty="0" err="1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Give</a:t>
                </a:r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 REST A Bad Name</a:t>
                </a:r>
              </a:p>
              <a:p>
                <a:pPr algn="l"/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Coding In The Name Of</a:t>
                </a:r>
              </a:p>
              <a:p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I </a:t>
                </a:r>
                <a:r>
                  <a:rPr lang="fr-FR" sz="1400" b="1" dirty="0" err="1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Wanna</a:t>
                </a:r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 Be An </a:t>
                </a:r>
                <a:r>
                  <a:rPr lang="fr-FR" sz="1400" b="1" dirty="0" err="1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Engineer</a:t>
                </a:r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…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DA5E1-84A0-D110-9928-2E12A849928D}"/>
                </a:ext>
              </a:extLst>
            </p:cNvPr>
            <p:cNvSpPr/>
            <p:nvPr/>
          </p:nvSpPr>
          <p:spPr>
            <a:xfrm>
              <a:off x="8603311" y="9239416"/>
              <a:ext cx="238539" cy="269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822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AC1666-89CF-3686-DAAB-82E2F3948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696757" cy="1289686"/>
          </a:xfrm>
        </p:spPr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  <a:br>
              <a:rPr lang="fr-FR" dirty="0"/>
            </a:br>
            <a:r>
              <a:rPr lang="fr-FR" dirty="0"/>
              <a:t>Focus on one aspect!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131FF-4B3C-3067-DE9B-05EC7E9179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874CC-844E-FA6A-C9C4-DB23CCCB74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6" name="Picture 2" descr="Dreamland (manfra) — Wikipédia">
            <a:extLst>
              <a:ext uri="{FF2B5EF4-FFF2-40B4-BE49-F238E27FC236}">
                <a16:creationId xmlns:a16="http://schemas.microsoft.com/office/drawing/2014/main" id="{6919C0B7-A0C7-632E-0F9A-498196E931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934FB6-036F-E8D1-8AF3-960BA8932667}"/>
              </a:ext>
            </a:extLst>
          </p:cNvPr>
          <p:cNvSpPr txBox="1"/>
          <p:nvPr/>
        </p:nvSpPr>
        <p:spPr>
          <a:xfrm>
            <a:off x="7162528" y="11047955"/>
            <a:ext cx="3962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It’s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only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the joke 😅 Not an ad 🙈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E523B934-C141-F5F6-39CB-9C1E626232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40378" y="4070694"/>
            <a:ext cx="8607244" cy="1728119"/>
          </a:xfrm>
        </p:spPr>
        <p:txBody>
          <a:bodyPr/>
          <a:lstStyle/>
          <a:p>
            <a:pPr algn="ctr"/>
            <a:r>
              <a:rPr lang="fr-FR" sz="66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A compilation phase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5A8F7C-5D06-28CA-1728-44CD92252D61}"/>
              </a:ext>
            </a:extLst>
          </p:cNvPr>
          <p:cNvSpPr txBox="1"/>
          <p:nvPr/>
        </p:nvSpPr>
        <p:spPr>
          <a:xfrm>
            <a:off x="7984067" y="5567033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 </a:t>
            </a:r>
            <a:r>
              <a:rPr lang="fr-FR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this</a:t>
            </a: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one 🥁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6F6E425-00D4-87A9-A274-378CFCE45F8F}"/>
              </a:ext>
            </a:extLst>
          </p:cNvPr>
          <p:cNvGrpSpPr/>
          <p:nvPr/>
        </p:nvGrpSpPr>
        <p:grpSpPr>
          <a:xfrm>
            <a:off x="6828473" y="5991967"/>
            <a:ext cx="4631054" cy="4631054"/>
            <a:chOff x="6828473" y="5991967"/>
            <a:chExt cx="4631054" cy="463105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E4D3D12-F367-70AA-E9E8-8478CCAD5376}"/>
                </a:ext>
              </a:extLst>
            </p:cNvPr>
            <p:cNvGrpSpPr/>
            <p:nvPr/>
          </p:nvGrpSpPr>
          <p:grpSpPr>
            <a:xfrm>
              <a:off x="6828473" y="5991967"/>
              <a:ext cx="4631054" cy="4631054"/>
              <a:chOff x="6828473" y="5991967"/>
              <a:chExt cx="4631054" cy="4631054"/>
            </a:xfrm>
          </p:grpSpPr>
          <p:pic>
            <p:nvPicPr>
              <p:cNvPr id="4100" name="Picture 4">
                <a:extLst>
                  <a:ext uri="{FF2B5EF4-FFF2-40B4-BE49-F238E27FC236}">
                    <a16:creationId xmlns:a16="http://schemas.microsoft.com/office/drawing/2014/main" id="{F4B367A7-26D3-FB4C-A8B6-C2738832B5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8473" y="5991967"/>
                <a:ext cx="4631054" cy="46310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D9CFF3C-47AF-5F7C-CF70-AD8EFFB2FAF2}"/>
                  </a:ext>
                </a:extLst>
              </p:cNvPr>
              <p:cNvSpPr txBox="1"/>
              <p:nvPr/>
            </p:nvSpPr>
            <p:spPr>
              <a:xfrm>
                <a:off x="6828473" y="9047514"/>
                <a:ext cx="1854351" cy="95410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Drupal Song</a:t>
                </a:r>
              </a:p>
              <a:p>
                <a:pPr algn="l"/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You </a:t>
                </a:r>
                <a:r>
                  <a:rPr lang="fr-FR" sz="1400" b="1" dirty="0" err="1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Give</a:t>
                </a:r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 REST A Bad Name</a:t>
                </a:r>
              </a:p>
              <a:p>
                <a:pPr algn="l"/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Coding In The Name Of</a:t>
                </a:r>
              </a:p>
              <a:p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I </a:t>
                </a:r>
                <a:r>
                  <a:rPr lang="fr-FR" sz="1400" b="1" dirty="0" err="1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Wanna</a:t>
                </a:r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 Be An </a:t>
                </a:r>
                <a:r>
                  <a:rPr lang="fr-FR" sz="1400" b="1" dirty="0" err="1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Engineer</a:t>
                </a:r>
                <a:r>
                  <a:rPr lang="fr-FR" sz="1400" b="1" dirty="0">
                    <a:solidFill>
                      <a:schemeClr val="accent1">
                        <a:lumMod val="75000"/>
                      </a:schemeClr>
                    </a:solidFill>
                    <a:latin typeface="Baikal ExtraCond Semi Bold" pitchFamily="2" charset="77"/>
                  </a:rPr>
                  <a:t>…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DA5E1-84A0-D110-9928-2E12A849928D}"/>
                </a:ext>
              </a:extLst>
            </p:cNvPr>
            <p:cNvSpPr/>
            <p:nvPr/>
          </p:nvSpPr>
          <p:spPr>
            <a:xfrm>
              <a:off x="8603311" y="9239416"/>
              <a:ext cx="238539" cy="269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>
                <a:latin typeface="+mj-lt"/>
              </a:endParaRPr>
            </a:p>
          </p:txBody>
        </p:sp>
      </p:grp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FCC3F01-E466-EA04-6D5F-DF79398F693A}"/>
              </a:ext>
            </a:extLst>
          </p:cNvPr>
          <p:cNvSpPr/>
          <p:nvPr/>
        </p:nvSpPr>
        <p:spPr>
          <a:xfrm>
            <a:off x="4752237" y="3213698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Code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D278743-C583-A816-FFDA-CA2297365D14}"/>
              </a:ext>
            </a:extLst>
          </p:cNvPr>
          <p:cNvSpPr/>
          <p:nvPr/>
        </p:nvSpPr>
        <p:spPr>
          <a:xfrm>
            <a:off x="6668599" y="3216217"/>
            <a:ext cx="1564329" cy="859086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+mj-lt"/>
              </a:rPr>
              <a:t>Build</a:t>
            </a:r>
            <a:endParaRPr lang="fr-FR" sz="2400" dirty="0">
              <a:latin typeface="+mj-lt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0A15137-C066-7C9D-6AEF-11F469121516}"/>
              </a:ext>
            </a:extLst>
          </p:cNvPr>
          <p:cNvSpPr/>
          <p:nvPr/>
        </p:nvSpPr>
        <p:spPr>
          <a:xfrm>
            <a:off x="8547969" y="3213698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Tests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D3F74B7-680E-E4B6-0EE2-F2C777963410}"/>
              </a:ext>
            </a:extLst>
          </p:cNvPr>
          <p:cNvSpPr/>
          <p:nvPr/>
        </p:nvSpPr>
        <p:spPr>
          <a:xfrm>
            <a:off x="10444551" y="3213698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Release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C379E81-FB46-A440-9324-0DC8F3D51762}"/>
              </a:ext>
            </a:extLst>
          </p:cNvPr>
          <p:cNvSpPr/>
          <p:nvPr/>
        </p:nvSpPr>
        <p:spPr>
          <a:xfrm>
            <a:off x="12360913" y="3213698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+mj-lt"/>
              </a:rPr>
              <a:t>Deploy</a:t>
            </a:r>
            <a:endParaRPr lang="fr-FR" sz="2400" dirty="0">
              <a:latin typeface="+mj-lt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9D2D2F8-1E32-5100-BCD9-8B0B03B35A93}"/>
              </a:ext>
            </a:extLst>
          </p:cNvPr>
          <p:cNvCxnSpPr>
            <a:stCxn id="2" idx="3"/>
            <a:endCxn id="8" idx="1"/>
          </p:cNvCxnSpPr>
          <p:nvPr/>
        </p:nvCxnSpPr>
        <p:spPr>
          <a:xfrm>
            <a:off x="6316566" y="3643241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0339292-3C47-E649-5E17-36BE75056A47}"/>
              </a:ext>
            </a:extLst>
          </p:cNvPr>
          <p:cNvCxnSpPr/>
          <p:nvPr/>
        </p:nvCxnSpPr>
        <p:spPr>
          <a:xfrm>
            <a:off x="8238263" y="3645760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0E35255-941A-369C-8329-DBFB39788E30}"/>
              </a:ext>
            </a:extLst>
          </p:cNvPr>
          <p:cNvCxnSpPr/>
          <p:nvPr/>
        </p:nvCxnSpPr>
        <p:spPr>
          <a:xfrm>
            <a:off x="10112298" y="3679446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36F3A1F-1447-3ACF-520F-D80334E81D85}"/>
              </a:ext>
            </a:extLst>
          </p:cNvPr>
          <p:cNvCxnSpPr/>
          <p:nvPr/>
        </p:nvCxnSpPr>
        <p:spPr>
          <a:xfrm>
            <a:off x="12008880" y="3676927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306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Head outline and magnifying glass">
            <a:extLst>
              <a:ext uri="{FF2B5EF4-FFF2-40B4-BE49-F238E27FC236}">
                <a16:creationId xmlns:a16="http://schemas.microsoft.com/office/drawing/2014/main" id="{1F5F1220-F05C-D5BC-3201-FE12167D60A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10734" r="1073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5C2E1FE-46E2-6B76-E2AB-61EB62920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to compile?</a:t>
            </a:r>
            <a:br>
              <a:rPr lang="fr-FR" dirty="0"/>
            </a:br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2CCD0D-391E-1596-86CC-A2066392C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9C374B-5BE6-29A1-D72A-FC6B40C3568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9220" name="Picture 4" descr="Fichier STL dreamcatcher wall art dream catcher wall decor 2d art 🎨・Modèle  pour imprimante 3D à télécharger・Cults">
            <a:extLst>
              <a:ext uri="{FF2B5EF4-FFF2-40B4-BE49-F238E27FC236}">
                <a16:creationId xmlns:a16="http://schemas.microsoft.com/office/drawing/2014/main" id="{AC0E0BBB-93F6-DB84-BAE0-5E7CCD38C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8774" y="3704400"/>
            <a:ext cx="2018686" cy="201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059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30587F-F6BB-C508-712A-9D54B054FA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fr-FR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hlinkClick r:id="rId3"/>
              </a:rPr>
              <a:t>https://symfony.com/doc/current/performance.html</a:t>
            </a:r>
            <a:r>
              <a:rPr lang="fr-FR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B6ECCC-8AD7-3A38-AF41-50CA053DA6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D1F38B-DE5D-5D35-8118-8BA4EBFEE3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fr-FR" sz="4800" dirty="0">
                <a:solidFill>
                  <a:srgbClr val="224466"/>
                </a:solidFill>
              </a:rPr>
              <a:t>« </a:t>
            </a:r>
            <a:r>
              <a:rPr lang="en-GB" sz="4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In production servers,</a:t>
            </a:r>
          </a:p>
          <a:p>
            <a:pPr algn="ctr"/>
            <a:r>
              <a:rPr lang="en-GB" sz="4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PHP files should never change,</a:t>
            </a:r>
          </a:p>
          <a:p>
            <a:pPr algn="ctr"/>
            <a:r>
              <a:rPr lang="en-GB" sz="48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unless a new application version is deployed</a:t>
            </a:r>
            <a:r>
              <a:rPr lang="fr-FR" sz="4800" dirty="0">
                <a:solidFill>
                  <a:srgbClr val="224466"/>
                </a:solidFill>
              </a:rPr>
              <a:t> »</a:t>
            </a:r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3C0CC-78F9-359C-0789-0C9205CDE07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9721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841446A-B946-2386-3585-B02ACFB06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to compile?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8C07D-DF4B-ABB0-706F-CCD0099354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A61B8-0CF0-BC59-3D76-05120519A9D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BF05E66-E124-E408-4757-E722C85A1F28}"/>
              </a:ext>
            </a:extLst>
          </p:cNvPr>
          <p:cNvGrpSpPr/>
          <p:nvPr/>
        </p:nvGrpSpPr>
        <p:grpSpPr>
          <a:xfrm>
            <a:off x="5561882" y="2783693"/>
            <a:ext cx="7017455" cy="6270265"/>
            <a:chOff x="5561882" y="2783693"/>
            <a:chExt cx="7017455" cy="627026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9C1207B-F67F-9C63-7EB4-DEEC771F2F0A}"/>
                </a:ext>
              </a:extLst>
            </p:cNvPr>
            <p:cNvSpPr/>
            <p:nvPr/>
          </p:nvSpPr>
          <p:spPr>
            <a:xfrm>
              <a:off x="5561882" y="2783693"/>
              <a:ext cx="6999167" cy="627026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42EC61-789E-2F49-E910-62159B2731CE}"/>
                </a:ext>
              </a:extLst>
            </p:cNvPr>
            <p:cNvSpPr txBox="1"/>
            <p:nvPr/>
          </p:nvSpPr>
          <p:spPr>
            <a:xfrm>
              <a:off x="5708660" y="4446253"/>
              <a:ext cx="6870677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6000" dirty="0" err="1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Everything</a:t>
              </a:r>
              <a:endParaRPr lang="fr-FR" sz="60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endParaRPr>
            </a:p>
            <a:p>
              <a:pPr algn="ctr"/>
              <a:r>
                <a:rPr lang="fr-FR" sz="6000" dirty="0" err="1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that</a:t>
              </a:r>
              <a:r>
                <a:rPr lang="fr-FR" sz="6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 </a:t>
              </a:r>
              <a:r>
                <a:rPr lang="fr-FR" sz="6000" dirty="0" err="1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does</a:t>
              </a:r>
              <a:r>
                <a:rPr lang="fr-FR" sz="6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 not</a:t>
              </a:r>
            </a:p>
            <a:p>
              <a:pPr algn="ctr"/>
              <a:r>
                <a:rPr lang="fr-FR" sz="6000" dirty="0" err="1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need</a:t>
              </a:r>
              <a:r>
                <a:rPr lang="fr-FR" sz="6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 to change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19E88EA-1928-1EDB-4EFB-66406BF16105}"/>
              </a:ext>
            </a:extLst>
          </p:cNvPr>
          <p:cNvSpPr txBox="1"/>
          <p:nvPr/>
        </p:nvSpPr>
        <p:spPr>
          <a:xfrm>
            <a:off x="13777050" y="2701927"/>
            <a:ext cx="2313454" cy="7755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🤘</a:t>
            </a:r>
          </a:p>
          <a:p>
            <a:r>
              <a:rPr lang="fr-FR" sz="1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🪨</a:t>
            </a:r>
          </a:p>
          <a:p>
            <a:r>
              <a:rPr lang="fr-FR" sz="1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💎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8EE745-50BF-8A72-976C-5E0DD9816561}"/>
              </a:ext>
            </a:extLst>
          </p:cNvPr>
          <p:cNvSpPr txBox="1"/>
          <p:nvPr/>
        </p:nvSpPr>
        <p:spPr>
          <a:xfrm>
            <a:off x="1895475" y="2701927"/>
            <a:ext cx="2313454" cy="77559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🤘</a:t>
            </a:r>
          </a:p>
          <a:p>
            <a:r>
              <a:rPr lang="fr-FR" sz="1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🪨</a:t>
            </a:r>
          </a:p>
          <a:p>
            <a:r>
              <a:rPr lang="fr-FR" sz="1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💎</a:t>
            </a:r>
          </a:p>
        </p:txBody>
      </p:sp>
    </p:spTree>
    <p:extLst>
      <p:ext uri="{BB962C8B-B14F-4D97-AF65-F5344CB8AC3E}">
        <p14:creationId xmlns:p14="http://schemas.microsoft.com/office/powerpoint/2010/main" val="31575055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CD7D42-F237-6CE5-5699-D150B2EEF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66D47-660A-057B-DFD0-12F1FE7EB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DC951-568E-6288-A89A-753C531CD0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717DE2-401C-4377-B022-B34E7D406F0E}"/>
              </a:ext>
            </a:extLst>
          </p:cNvPr>
          <p:cNvSpPr txBox="1"/>
          <p:nvPr/>
        </p:nvSpPr>
        <p:spPr>
          <a:xfrm>
            <a:off x="4022689" y="3351138"/>
            <a:ext cx="35734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Performance</a:t>
            </a:r>
          </a:p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</a:p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simplicity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BD039E8-D9F4-54B5-5AD8-FA7DD9D58664}"/>
              </a:ext>
            </a:extLst>
          </p:cNvPr>
          <p:cNvGrpSpPr/>
          <p:nvPr/>
        </p:nvGrpSpPr>
        <p:grpSpPr>
          <a:xfrm>
            <a:off x="9144000" y="2672188"/>
            <a:ext cx="6547104" cy="3567893"/>
            <a:chOff x="8421180" y="2766060"/>
            <a:chExt cx="6547104" cy="3567893"/>
          </a:xfrm>
        </p:grpSpPr>
        <p:pic>
          <p:nvPicPr>
            <p:cNvPr id="10242" name="Picture 2" descr="PHP Icon Outline - Icon Shop - Download free icons for commercial use">
              <a:extLst>
                <a:ext uri="{FF2B5EF4-FFF2-40B4-BE49-F238E27FC236}">
                  <a16:creationId xmlns:a16="http://schemas.microsoft.com/office/drawing/2014/main" id="{E9F9C6E2-7A67-5BAD-0AE8-9EDA10D71B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35011" y="3546809"/>
              <a:ext cx="1831319" cy="1831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E91705A-9A9A-D520-98CE-CD2806703202}"/>
                </a:ext>
              </a:extLst>
            </p:cNvPr>
            <p:cNvSpPr txBox="1"/>
            <p:nvPr/>
          </p:nvSpPr>
          <p:spPr>
            <a:xfrm>
              <a:off x="12223136" y="4206538"/>
              <a:ext cx="24160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4000" dirty="0" err="1">
                  <a:solidFill>
                    <a:schemeClr val="tx2">
                      <a:lumMod val="50000"/>
                      <a:lumOff val="50000"/>
                    </a:schemeClr>
                  </a:solidFill>
                  <a:latin typeface="+mj-lt"/>
                </a:rPr>
                <a:t>OPcache</a:t>
              </a:r>
              <a:endParaRPr lang="fr-FR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A07CA85-D751-237A-1F6E-07CE36D3DA0E}"/>
                </a:ext>
              </a:extLst>
            </p:cNvPr>
            <p:cNvSpPr txBox="1"/>
            <p:nvPr/>
          </p:nvSpPr>
          <p:spPr>
            <a:xfrm>
              <a:off x="11359392" y="4250104"/>
              <a:ext cx="67068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4400" dirty="0"/>
                <a:t>➕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64F4455B-5051-15CC-CC45-9DEC4465A06B}"/>
                </a:ext>
              </a:extLst>
            </p:cNvPr>
            <p:cNvSpPr/>
            <p:nvPr/>
          </p:nvSpPr>
          <p:spPr>
            <a:xfrm>
              <a:off x="8421180" y="2766060"/>
              <a:ext cx="6547104" cy="3567893"/>
            </a:xfrm>
            <a:prstGeom prst="roundRect">
              <a:avLst/>
            </a:prstGeom>
            <a:noFill/>
            <a:ln w="25400"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 dirty="0">
                <a:latin typeface="+mj-lt"/>
              </a:endParaRPr>
            </a:p>
          </p:txBody>
        </p:sp>
      </p:grpSp>
      <p:sp>
        <p:nvSpPr>
          <p:cNvPr id="27" name="Left-right Arrow 26">
            <a:extLst>
              <a:ext uri="{FF2B5EF4-FFF2-40B4-BE49-F238E27FC236}">
                <a16:creationId xmlns:a16="http://schemas.microsoft.com/office/drawing/2014/main" id="{9FFD5C8C-E004-893B-1989-20BDA130D6B7}"/>
              </a:ext>
            </a:extLst>
          </p:cNvPr>
          <p:cNvSpPr/>
          <p:nvPr/>
        </p:nvSpPr>
        <p:spPr>
          <a:xfrm>
            <a:off x="7789165" y="4263475"/>
            <a:ext cx="1021300" cy="557077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4248EE-931A-62B3-D3A3-94D409127694}"/>
              </a:ext>
            </a:extLst>
          </p:cNvPr>
          <p:cNvSpPr txBox="1"/>
          <p:nvPr/>
        </p:nvSpPr>
        <p:spPr>
          <a:xfrm>
            <a:off x="2495848" y="6501655"/>
            <a:ext cx="13195256" cy="4426166"/>
          </a:xfrm>
          <a:custGeom>
            <a:avLst/>
            <a:gdLst>
              <a:gd name="connsiteX0" fmla="*/ 0 w 13195256"/>
              <a:gd name="connsiteY0" fmla="*/ 0 h 4426166"/>
              <a:gd name="connsiteX1" fmla="*/ 562535 w 13195256"/>
              <a:gd name="connsiteY1" fmla="*/ 0 h 4426166"/>
              <a:gd name="connsiteX2" fmla="*/ 861164 w 13195256"/>
              <a:gd name="connsiteY2" fmla="*/ 0 h 4426166"/>
              <a:gd name="connsiteX3" fmla="*/ 1819556 w 13195256"/>
              <a:gd name="connsiteY3" fmla="*/ 0 h 4426166"/>
              <a:gd name="connsiteX4" fmla="*/ 2382091 w 13195256"/>
              <a:gd name="connsiteY4" fmla="*/ 0 h 4426166"/>
              <a:gd name="connsiteX5" fmla="*/ 2944626 w 13195256"/>
              <a:gd name="connsiteY5" fmla="*/ 0 h 4426166"/>
              <a:gd name="connsiteX6" fmla="*/ 3903018 w 13195256"/>
              <a:gd name="connsiteY6" fmla="*/ 0 h 4426166"/>
              <a:gd name="connsiteX7" fmla="*/ 4333600 w 13195256"/>
              <a:gd name="connsiteY7" fmla="*/ 0 h 4426166"/>
              <a:gd name="connsiteX8" fmla="*/ 5291992 w 13195256"/>
              <a:gd name="connsiteY8" fmla="*/ 0 h 4426166"/>
              <a:gd name="connsiteX9" fmla="*/ 6250384 w 13195256"/>
              <a:gd name="connsiteY9" fmla="*/ 0 h 4426166"/>
              <a:gd name="connsiteX10" fmla="*/ 6944872 w 13195256"/>
              <a:gd name="connsiteY10" fmla="*/ 0 h 4426166"/>
              <a:gd name="connsiteX11" fmla="*/ 7903264 w 13195256"/>
              <a:gd name="connsiteY11" fmla="*/ 0 h 4426166"/>
              <a:gd name="connsiteX12" fmla="*/ 8465798 w 13195256"/>
              <a:gd name="connsiteY12" fmla="*/ 0 h 4426166"/>
              <a:gd name="connsiteX13" fmla="*/ 9028333 w 13195256"/>
              <a:gd name="connsiteY13" fmla="*/ 0 h 4426166"/>
              <a:gd name="connsiteX14" fmla="*/ 9854773 w 13195256"/>
              <a:gd name="connsiteY14" fmla="*/ 0 h 4426166"/>
              <a:gd name="connsiteX15" fmla="*/ 10417307 w 13195256"/>
              <a:gd name="connsiteY15" fmla="*/ 0 h 4426166"/>
              <a:gd name="connsiteX16" fmla="*/ 11375700 w 13195256"/>
              <a:gd name="connsiteY16" fmla="*/ 0 h 4426166"/>
              <a:gd name="connsiteX17" fmla="*/ 12334092 w 13195256"/>
              <a:gd name="connsiteY17" fmla="*/ 0 h 4426166"/>
              <a:gd name="connsiteX18" fmla="*/ 13195256 w 13195256"/>
              <a:gd name="connsiteY18" fmla="*/ 0 h 4426166"/>
              <a:gd name="connsiteX19" fmla="*/ 13195256 w 13195256"/>
              <a:gd name="connsiteY19" fmla="*/ 588048 h 4426166"/>
              <a:gd name="connsiteX20" fmla="*/ 13195256 w 13195256"/>
              <a:gd name="connsiteY20" fmla="*/ 1087572 h 4426166"/>
              <a:gd name="connsiteX21" fmla="*/ 13195256 w 13195256"/>
              <a:gd name="connsiteY21" fmla="*/ 1631358 h 4426166"/>
              <a:gd name="connsiteX22" fmla="*/ 13195256 w 13195256"/>
              <a:gd name="connsiteY22" fmla="*/ 2307929 h 4426166"/>
              <a:gd name="connsiteX23" fmla="*/ 13195256 w 13195256"/>
              <a:gd name="connsiteY23" fmla="*/ 2895977 h 4426166"/>
              <a:gd name="connsiteX24" fmla="*/ 13195256 w 13195256"/>
              <a:gd name="connsiteY24" fmla="*/ 3439763 h 4426166"/>
              <a:gd name="connsiteX25" fmla="*/ 13195256 w 13195256"/>
              <a:gd name="connsiteY25" fmla="*/ 4426166 h 4426166"/>
              <a:gd name="connsiteX26" fmla="*/ 12500769 w 13195256"/>
              <a:gd name="connsiteY26" fmla="*/ 4426166 h 4426166"/>
              <a:gd name="connsiteX27" fmla="*/ 11806282 w 13195256"/>
              <a:gd name="connsiteY27" fmla="*/ 4426166 h 4426166"/>
              <a:gd name="connsiteX28" fmla="*/ 11375700 w 13195256"/>
              <a:gd name="connsiteY28" fmla="*/ 4426166 h 4426166"/>
              <a:gd name="connsiteX29" fmla="*/ 10549260 w 13195256"/>
              <a:gd name="connsiteY29" fmla="*/ 4426166 h 4426166"/>
              <a:gd name="connsiteX30" fmla="*/ 10118678 w 13195256"/>
              <a:gd name="connsiteY30" fmla="*/ 4426166 h 4426166"/>
              <a:gd name="connsiteX31" fmla="*/ 9292238 w 13195256"/>
              <a:gd name="connsiteY31" fmla="*/ 4426166 h 4426166"/>
              <a:gd name="connsiteX32" fmla="*/ 8993609 w 13195256"/>
              <a:gd name="connsiteY32" fmla="*/ 4426166 h 4426166"/>
              <a:gd name="connsiteX33" fmla="*/ 8167169 w 13195256"/>
              <a:gd name="connsiteY33" fmla="*/ 4426166 h 4426166"/>
              <a:gd name="connsiteX34" fmla="*/ 7736587 w 13195256"/>
              <a:gd name="connsiteY34" fmla="*/ 4426166 h 4426166"/>
              <a:gd name="connsiteX35" fmla="*/ 7437957 w 13195256"/>
              <a:gd name="connsiteY35" fmla="*/ 4426166 h 4426166"/>
              <a:gd name="connsiteX36" fmla="*/ 7007375 w 13195256"/>
              <a:gd name="connsiteY36" fmla="*/ 4426166 h 4426166"/>
              <a:gd name="connsiteX37" fmla="*/ 6180936 w 13195256"/>
              <a:gd name="connsiteY37" fmla="*/ 4426166 h 4426166"/>
              <a:gd name="connsiteX38" fmla="*/ 5750354 w 13195256"/>
              <a:gd name="connsiteY38" fmla="*/ 4426166 h 4426166"/>
              <a:gd name="connsiteX39" fmla="*/ 5451724 w 13195256"/>
              <a:gd name="connsiteY39" fmla="*/ 4426166 h 4426166"/>
              <a:gd name="connsiteX40" fmla="*/ 5021142 w 13195256"/>
              <a:gd name="connsiteY40" fmla="*/ 4426166 h 4426166"/>
              <a:gd name="connsiteX41" fmla="*/ 4458608 w 13195256"/>
              <a:gd name="connsiteY41" fmla="*/ 4426166 h 4426166"/>
              <a:gd name="connsiteX42" fmla="*/ 3764120 w 13195256"/>
              <a:gd name="connsiteY42" fmla="*/ 4426166 h 4426166"/>
              <a:gd name="connsiteX43" fmla="*/ 3333538 w 13195256"/>
              <a:gd name="connsiteY43" fmla="*/ 4426166 h 4426166"/>
              <a:gd name="connsiteX44" fmla="*/ 2375146 w 13195256"/>
              <a:gd name="connsiteY44" fmla="*/ 4426166 h 4426166"/>
              <a:gd name="connsiteX45" fmla="*/ 1680659 w 13195256"/>
              <a:gd name="connsiteY45" fmla="*/ 4426166 h 4426166"/>
              <a:gd name="connsiteX46" fmla="*/ 722267 w 13195256"/>
              <a:gd name="connsiteY46" fmla="*/ 4426166 h 4426166"/>
              <a:gd name="connsiteX47" fmla="*/ 0 w 13195256"/>
              <a:gd name="connsiteY47" fmla="*/ 4426166 h 4426166"/>
              <a:gd name="connsiteX48" fmla="*/ 0 w 13195256"/>
              <a:gd name="connsiteY48" fmla="*/ 3838118 h 4426166"/>
              <a:gd name="connsiteX49" fmla="*/ 0 w 13195256"/>
              <a:gd name="connsiteY49" fmla="*/ 3250070 h 4426166"/>
              <a:gd name="connsiteX50" fmla="*/ 0 w 13195256"/>
              <a:gd name="connsiteY50" fmla="*/ 2573499 h 4426166"/>
              <a:gd name="connsiteX51" fmla="*/ 0 w 13195256"/>
              <a:gd name="connsiteY51" fmla="*/ 1941190 h 4426166"/>
              <a:gd name="connsiteX52" fmla="*/ 0 w 13195256"/>
              <a:gd name="connsiteY52" fmla="*/ 1220357 h 4426166"/>
              <a:gd name="connsiteX53" fmla="*/ 0 w 13195256"/>
              <a:gd name="connsiteY53" fmla="*/ 0 h 4426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3195256" h="4426166" extrusionOk="0">
                <a:moveTo>
                  <a:pt x="0" y="0"/>
                </a:moveTo>
                <a:cubicBezTo>
                  <a:pt x="207383" y="-7201"/>
                  <a:pt x="373256" y="-20548"/>
                  <a:pt x="562535" y="0"/>
                </a:cubicBezTo>
                <a:cubicBezTo>
                  <a:pt x="751814" y="20548"/>
                  <a:pt x="714591" y="1730"/>
                  <a:pt x="861164" y="0"/>
                </a:cubicBezTo>
                <a:cubicBezTo>
                  <a:pt x="1007737" y="-1730"/>
                  <a:pt x="1594252" y="520"/>
                  <a:pt x="1819556" y="0"/>
                </a:cubicBezTo>
                <a:cubicBezTo>
                  <a:pt x="2044860" y="-520"/>
                  <a:pt x="2129744" y="-26479"/>
                  <a:pt x="2382091" y="0"/>
                </a:cubicBezTo>
                <a:cubicBezTo>
                  <a:pt x="2634438" y="26479"/>
                  <a:pt x="2696281" y="-26026"/>
                  <a:pt x="2944626" y="0"/>
                </a:cubicBezTo>
                <a:cubicBezTo>
                  <a:pt x="3192972" y="26026"/>
                  <a:pt x="3487231" y="3068"/>
                  <a:pt x="3903018" y="0"/>
                </a:cubicBezTo>
                <a:cubicBezTo>
                  <a:pt x="4318805" y="-3068"/>
                  <a:pt x="4242439" y="18523"/>
                  <a:pt x="4333600" y="0"/>
                </a:cubicBezTo>
                <a:cubicBezTo>
                  <a:pt x="4424761" y="-18523"/>
                  <a:pt x="4830006" y="44702"/>
                  <a:pt x="5291992" y="0"/>
                </a:cubicBezTo>
                <a:cubicBezTo>
                  <a:pt x="5753978" y="-44702"/>
                  <a:pt x="5919138" y="11565"/>
                  <a:pt x="6250384" y="0"/>
                </a:cubicBezTo>
                <a:cubicBezTo>
                  <a:pt x="6581630" y="-11565"/>
                  <a:pt x="6638359" y="10092"/>
                  <a:pt x="6944872" y="0"/>
                </a:cubicBezTo>
                <a:cubicBezTo>
                  <a:pt x="7251385" y="-10092"/>
                  <a:pt x="7675736" y="-36451"/>
                  <a:pt x="7903264" y="0"/>
                </a:cubicBezTo>
                <a:cubicBezTo>
                  <a:pt x="8130792" y="36451"/>
                  <a:pt x="8281688" y="-6241"/>
                  <a:pt x="8465798" y="0"/>
                </a:cubicBezTo>
                <a:cubicBezTo>
                  <a:pt x="8649908" y="6241"/>
                  <a:pt x="8751588" y="-17018"/>
                  <a:pt x="9028333" y="0"/>
                </a:cubicBezTo>
                <a:cubicBezTo>
                  <a:pt x="9305079" y="17018"/>
                  <a:pt x="9480324" y="-26961"/>
                  <a:pt x="9854773" y="0"/>
                </a:cubicBezTo>
                <a:cubicBezTo>
                  <a:pt x="10229222" y="26961"/>
                  <a:pt x="10150466" y="19369"/>
                  <a:pt x="10417307" y="0"/>
                </a:cubicBezTo>
                <a:cubicBezTo>
                  <a:pt x="10684148" y="-19369"/>
                  <a:pt x="10902042" y="20190"/>
                  <a:pt x="11375700" y="0"/>
                </a:cubicBezTo>
                <a:cubicBezTo>
                  <a:pt x="11849358" y="-20190"/>
                  <a:pt x="12134930" y="447"/>
                  <a:pt x="12334092" y="0"/>
                </a:cubicBezTo>
                <a:cubicBezTo>
                  <a:pt x="12533254" y="-447"/>
                  <a:pt x="12951861" y="-3965"/>
                  <a:pt x="13195256" y="0"/>
                </a:cubicBezTo>
                <a:cubicBezTo>
                  <a:pt x="13219713" y="148494"/>
                  <a:pt x="13180419" y="351099"/>
                  <a:pt x="13195256" y="588048"/>
                </a:cubicBezTo>
                <a:cubicBezTo>
                  <a:pt x="13210093" y="824997"/>
                  <a:pt x="13202372" y="931304"/>
                  <a:pt x="13195256" y="1087572"/>
                </a:cubicBezTo>
                <a:cubicBezTo>
                  <a:pt x="13188140" y="1243840"/>
                  <a:pt x="13206963" y="1402281"/>
                  <a:pt x="13195256" y="1631358"/>
                </a:cubicBezTo>
                <a:cubicBezTo>
                  <a:pt x="13183549" y="1860435"/>
                  <a:pt x="13162603" y="1987874"/>
                  <a:pt x="13195256" y="2307929"/>
                </a:cubicBezTo>
                <a:cubicBezTo>
                  <a:pt x="13227909" y="2627984"/>
                  <a:pt x="13216687" y="2604030"/>
                  <a:pt x="13195256" y="2895977"/>
                </a:cubicBezTo>
                <a:cubicBezTo>
                  <a:pt x="13173825" y="3187924"/>
                  <a:pt x="13219198" y="3195913"/>
                  <a:pt x="13195256" y="3439763"/>
                </a:cubicBezTo>
                <a:cubicBezTo>
                  <a:pt x="13171314" y="3683613"/>
                  <a:pt x="13170605" y="4181795"/>
                  <a:pt x="13195256" y="4426166"/>
                </a:cubicBezTo>
                <a:cubicBezTo>
                  <a:pt x="13019309" y="4445417"/>
                  <a:pt x="12814462" y="4439607"/>
                  <a:pt x="12500769" y="4426166"/>
                </a:cubicBezTo>
                <a:cubicBezTo>
                  <a:pt x="12187076" y="4412725"/>
                  <a:pt x="12044899" y="4410318"/>
                  <a:pt x="11806282" y="4426166"/>
                </a:cubicBezTo>
                <a:cubicBezTo>
                  <a:pt x="11567665" y="4442014"/>
                  <a:pt x="11577687" y="4405225"/>
                  <a:pt x="11375700" y="4426166"/>
                </a:cubicBezTo>
                <a:cubicBezTo>
                  <a:pt x="11173713" y="4447107"/>
                  <a:pt x="10919934" y="4435731"/>
                  <a:pt x="10549260" y="4426166"/>
                </a:cubicBezTo>
                <a:cubicBezTo>
                  <a:pt x="10178586" y="4416601"/>
                  <a:pt x="10237379" y="4419821"/>
                  <a:pt x="10118678" y="4426166"/>
                </a:cubicBezTo>
                <a:cubicBezTo>
                  <a:pt x="9999977" y="4432511"/>
                  <a:pt x="9552293" y="4463510"/>
                  <a:pt x="9292238" y="4426166"/>
                </a:cubicBezTo>
                <a:cubicBezTo>
                  <a:pt x="9032183" y="4388822"/>
                  <a:pt x="9130894" y="4440505"/>
                  <a:pt x="8993609" y="4426166"/>
                </a:cubicBezTo>
                <a:cubicBezTo>
                  <a:pt x="8856324" y="4411827"/>
                  <a:pt x="8349232" y="4401007"/>
                  <a:pt x="8167169" y="4426166"/>
                </a:cubicBezTo>
                <a:cubicBezTo>
                  <a:pt x="7985106" y="4451325"/>
                  <a:pt x="7868601" y="4412049"/>
                  <a:pt x="7736587" y="4426166"/>
                </a:cubicBezTo>
                <a:cubicBezTo>
                  <a:pt x="7604573" y="4440283"/>
                  <a:pt x="7542163" y="4429663"/>
                  <a:pt x="7437957" y="4426166"/>
                </a:cubicBezTo>
                <a:cubicBezTo>
                  <a:pt x="7333751" y="4422670"/>
                  <a:pt x="7106967" y="4430337"/>
                  <a:pt x="7007375" y="4426166"/>
                </a:cubicBezTo>
                <a:cubicBezTo>
                  <a:pt x="6907783" y="4421995"/>
                  <a:pt x="6464631" y="4420098"/>
                  <a:pt x="6180936" y="4426166"/>
                </a:cubicBezTo>
                <a:cubicBezTo>
                  <a:pt x="5897241" y="4432234"/>
                  <a:pt x="5916731" y="4432427"/>
                  <a:pt x="5750354" y="4426166"/>
                </a:cubicBezTo>
                <a:cubicBezTo>
                  <a:pt x="5583977" y="4419905"/>
                  <a:pt x="5559562" y="4424934"/>
                  <a:pt x="5451724" y="4426166"/>
                </a:cubicBezTo>
                <a:cubicBezTo>
                  <a:pt x="5343886" y="4427399"/>
                  <a:pt x="5190104" y="4446717"/>
                  <a:pt x="5021142" y="4426166"/>
                </a:cubicBezTo>
                <a:cubicBezTo>
                  <a:pt x="4852180" y="4405615"/>
                  <a:pt x="4639390" y="4437703"/>
                  <a:pt x="4458608" y="4426166"/>
                </a:cubicBezTo>
                <a:cubicBezTo>
                  <a:pt x="4277826" y="4414629"/>
                  <a:pt x="4094801" y="4439451"/>
                  <a:pt x="3764120" y="4426166"/>
                </a:cubicBezTo>
                <a:cubicBezTo>
                  <a:pt x="3433439" y="4412881"/>
                  <a:pt x="3421308" y="4423568"/>
                  <a:pt x="3333538" y="4426166"/>
                </a:cubicBezTo>
                <a:cubicBezTo>
                  <a:pt x="3245768" y="4428764"/>
                  <a:pt x="2647593" y="4447923"/>
                  <a:pt x="2375146" y="4426166"/>
                </a:cubicBezTo>
                <a:cubicBezTo>
                  <a:pt x="2102699" y="4404409"/>
                  <a:pt x="1912799" y="4454370"/>
                  <a:pt x="1680659" y="4426166"/>
                </a:cubicBezTo>
                <a:cubicBezTo>
                  <a:pt x="1448519" y="4397962"/>
                  <a:pt x="1083330" y="4436508"/>
                  <a:pt x="722267" y="4426166"/>
                </a:cubicBezTo>
                <a:cubicBezTo>
                  <a:pt x="361204" y="4415824"/>
                  <a:pt x="156865" y="4399852"/>
                  <a:pt x="0" y="4426166"/>
                </a:cubicBezTo>
                <a:cubicBezTo>
                  <a:pt x="12363" y="4142163"/>
                  <a:pt x="21225" y="4120783"/>
                  <a:pt x="0" y="3838118"/>
                </a:cubicBezTo>
                <a:cubicBezTo>
                  <a:pt x="-21225" y="3555453"/>
                  <a:pt x="10472" y="3459873"/>
                  <a:pt x="0" y="3250070"/>
                </a:cubicBezTo>
                <a:cubicBezTo>
                  <a:pt x="-10472" y="3040267"/>
                  <a:pt x="-8815" y="2896114"/>
                  <a:pt x="0" y="2573499"/>
                </a:cubicBezTo>
                <a:cubicBezTo>
                  <a:pt x="8815" y="2250884"/>
                  <a:pt x="27283" y="2216270"/>
                  <a:pt x="0" y="1941190"/>
                </a:cubicBezTo>
                <a:cubicBezTo>
                  <a:pt x="-27283" y="1666110"/>
                  <a:pt x="18345" y="1566632"/>
                  <a:pt x="0" y="1220357"/>
                </a:cubicBezTo>
                <a:cubicBezTo>
                  <a:pt x="-18345" y="874082"/>
                  <a:pt x="3905" y="511921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GB" sz="2400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&lt;?</a:t>
            </a:r>
            <a:r>
              <a:rPr lang="en-GB" sz="2400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php</a:t>
            </a:r>
            <a:r>
              <a:rPr lang="en-GB" sz="2400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 // </a:t>
            </a:r>
            <a:r>
              <a:rPr lang="en-GB" sz="2400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getFooService.php</a:t>
            </a:r>
            <a:b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sz="2400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namespace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ContainerNV6rTbr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;</a:t>
            </a:r>
            <a:b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sz="2400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getFooService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extends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App_KernelProdContainer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{</a:t>
            </a:r>
            <a:endParaRPr lang="en-GB" sz="2400" dirty="0">
              <a:solidFill>
                <a:srgbClr val="622CBC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public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static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function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do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$container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 {</a:t>
            </a:r>
            <a:endParaRPr lang="en-GB" sz="2400" dirty="0">
              <a:solidFill>
                <a:srgbClr val="A0111F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return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$container</a:t>
            </a:r>
            <a:r>
              <a:rPr lang="en-GB" sz="24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privates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[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'App\\Foo'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 </a:t>
            </a:r>
            <a:r>
              <a:rPr lang="en-GB" sz="24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new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\App\Foo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endParaRPr lang="en-GB" sz="24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$container</a:t>
            </a:r>
            <a:r>
              <a:rPr lang="en-GB" sz="24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privates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[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'bar'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 </a:t>
            </a:r>
            <a:r>
              <a:rPr lang="en-GB" sz="24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??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$container</a:t>
            </a:r>
            <a:r>
              <a:rPr lang="en-GB" sz="24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load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getBarService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sz="24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);</a:t>
            </a: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}</a:t>
            </a: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14487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CD7D42-F237-6CE5-5699-D150B2EEF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66D47-660A-057B-DFD0-12F1FE7EB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DC951-568E-6288-A89A-753C531CD0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94F835B-A6CA-DCAB-8544-39F3A1F39A3F}"/>
              </a:ext>
            </a:extLst>
          </p:cNvPr>
          <p:cNvGrpSpPr/>
          <p:nvPr/>
        </p:nvGrpSpPr>
        <p:grpSpPr>
          <a:xfrm>
            <a:off x="9741950" y="6486997"/>
            <a:ext cx="5186361" cy="2804046"/>
            <a:chOff x="1671967" y="5531275"/>
            <a:chExt cx="5186361" cy="280404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31CC689-2178-481D-79D3-4033E5D16153}"/>
                </a:ext>
              </a:extLst>
            </p:cNvPr>
            <p:cNvSpPr txBox="1"/>
            <p:nvPr/>
          </p:nvSpPr>
          <p:spPr>
            <a:xfrm>
              <a:off x="2029968" y="6273218"/>
              <a:ext cx="4479111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00" strike="sngStrike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Compile the container</a:t>
              </a:r>
            </a:p>
            <a:p>
              <a:pPr algn="l"/>
              <a:r>
                <a:rPr lang="fr-FR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</a:t>
              </a:r>
            </a:p>
            <a:p>
              <a:pPr algn="l"/>
              <a:r>
                <a:rPr lang="fr-FR" sz="3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Many</a:t>
              </a:r>
              <a:endPara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r>
                <a:rPr lang="fr-FR" sz="3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Things</a:t>
              </a:r>
              <a:endPara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36CE706-8CDA-5587-5705-B1F4E671C917}"/>
                </a:ext>
              </a:extLst>
            </p:cNvPr>
            <p:cNvGrpSpPr/>
            <p:nvPr/>
          </p:nvGrpSpPr>
          <p:grpSpPr>
            <a:xfrm>
              <a:off x="1671967" y="5531275"/>
              <a:ext cx="5186361" cy="741943"/>
              <a:chOff x="13127331" y="9646045"/>
              <a:chExt cx="5186361" cy="741943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3A3A1A3-BF80-2E91-DC06-7E694EF45B5B}"/>
                  </a:ext>
                </a:extLst>
              </p:cNvPr>
              <p:cNvSpPr txBox="1"/>
              <p:nvPr/>
            </p:nvSpPr>
            <p:spPr>
              <a:xfrm>
                <a:off x="14416676" y="9646045"/>
                <a:ext cx="261642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fr-FR" sz="4000" dirty="0">
                    <a:solidFill>
                      <a:schemeClr val="tx2">
                        <a:lumMod val="50000"/>
                        <a:lumOff val="50000"/>
                      </a:schemeClr>
                    </a:solidFill>
                  </a:rPr>
                  <a:t>TODO List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CF956D5-DB06-04BB-B71F-5FC47DBC6B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27331" y="10387988"/>
                <a:ext cx="5186361" cy="0"/>
              </a:xfrm>
              <a:prstGeom prst="line">
                <a:avLst/>
              </a:prstGeom>
              <a:ln w="25400">
                <a:solidFill>
                  <a:schemeClr val="tx2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80F3F36-651C-F31C-5271-C14ECA534150}"/>
              </a:ext>
            </a:extLst>
          </p:cNvPr>
          <p:cNvSpPr txBox="1"/>
          <p:nvPr/>
        </p:nvSpPr>
        <p:spPr>
          <a:xfrm>
            <a:off x="4552886" y="7165745"/>
            <a:ext cx="28360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Decrease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downtime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Left-right Arrow 27">
            <a:extLst>
              <a:ext uri="{FF2B5EF4-FFF2-40B4-BE49-F238E27FC236}">
                <a16:creationId xmlns:a16="http://schemas.microsoft.com/office/drawing/2014/main" id="{E8BFE3D9-A790-D624-BFB0-DDAE6CD47A39}"/>
              </a:ext>
            </a:extLst>
          </p:cNvPr>
          <p:cNvSpPr/>
          <p:nvPr/>
        </p:nvSpPr>
        <p:spPr>
          <a:xfrm>
            <a:off x="8217393" y="7639796"/>
            <a:ext cx="1021300" cy="557077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A685AE-A029-CF70-C353-776DB8D25C71}"/>
              </a:ext>
            </a:extLst>
          </p:cNvPr>
          <p:cNvSpPr txBox="1"/>
          <p:nvPr/>
        </p:nvSpPr>
        <p:spPr>
          <a:xfrm>
            <a:off x="6902062" y="4334202"/>
            <a:ext cx="36519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Predictability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2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66D47-660A-057B-DFD0-12F1FE7EB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DC951-568E-6288-A89A-753C531CD0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2C0330F8-7EBE-3332-8E0E-3464CB76D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42EF0-1A51-5AC6-CFB3-63465141800C}"/>
              </a:ext>
            </a:extLst>
          </p:cNvPr>
          <p:cNvSpPr txBox="1"/>
          <p:nvPr/>
        </p:nvSpPr>
        <p:spPr>
          <a:xfrm>
            <a:off x="4282733" y="4069080"/>
            <a:ext cx="9722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Reuse</a:t>
            </a:r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Symfony Component </a:t>
            </a:r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directly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266" name="Picture 2" descr="Quelle est l'origine du mème Spider-Man qui pointe du doigt ? - E-C">
            <a:extLst>
              <a:ext uri="{FF2B5EF4-FFF2-40B4-BE49-F238E27FC236}">
                <a16:creationId xmlns:a16="http://schemas.microsoft.com/office/drawing/2014/main" id="{7FB26617-1314-E417-6322-2B5D8DC30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168" y="5715000"/>
            <a:ext cx="7217664" cy="401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reamland (manfra) — Wikipédia">
            <a:extLst>
              <a:ext uri="{FF2B5EF4-FFF2-40B4-BE49-F238E27FC236}">
                <a16:creationId xmlns:a16="http://schemas.microsoft.com/office/drawing/2014/main" id="{3DF36A15-ECBA-5A54-C7FF-0B05B4A7AA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6298663" y="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3B31F8-C707-2C80-67C3-8847569996DE}"/>
              </a:ext>
            </a:extLst>
          </p:cNvPr>
          <p:cNvSpPr txBox="1"/>
          <p:nvPr/>
        </p:nvSpPr>
        <p:spPr>
          <a:xfrm>
            <a:off x="6822690" y="4943211"/>
            <a:ext cx="4642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symfony</a:t>
            </a: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fr-FR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dependency</a:t>
            </a: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-injection</a:t>
            </a:r>
          </a:p>
        </p:txBody>
      </p:sp>
    </p:spTree>
    <p:extLst>
      <p:ext uri="{BB962C8B-B14F-4D97-AF65-F5344CB8AC3E}">
        <p14:creationId xmlns:p14="http://schemas.microsoft.com/office/powerpoint/2010/main" val="1681179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24950" y="8155900"/>
            <a:ext cx="2875200" cy="28752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3"/>
          <p:cNvSpPr txBox="1">
            <a:spLocks noGrp="1"/>
          </p:cNvSpPr>
          <p:nvPr>
            <p:ph type="ctrTitle"/>
          </p:nvPr>
        </p:nvSpPr>
        <p:spPr>
          <a:xfrm>
            <a:off x="623400" y="955100"/>
            <a:ext cx="17041200" cy="2898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-GB" sz="6600" dirty="0" err="1"/>
              <a:t>Soyons</a:t>
            </a:r>
            <a:r>
              <a:rPr lang="en-GB" sz="6600" dirty="0"/>
              <a:t> </a:t>
            </a:r>
            <a:r>
              <a:rPr lang="en-GB" sz="6600" dirty="0" err="1"/>
              <a:t>fou</a:t>
            </a:r>
            <a:r>
              <a:rPr lang="en-GB" sz="6600" dirty="0"/>
              <a:t> !</a:t>
            </a:r>
            <a:br>
              <a:rPr lang="en-GB" sz="6600" dirty="0"/>
            </a:br>
            <a:r>
              <a:rPr lang="en-GB" sz="6600" dirty="0"/>
              <a:t>Et </a:t>
            </a:r>
            <a:r>
              <a:rPr lang="en-GB" sz="6600" dirty="0" err="1"/>
              <a:t>si</a:t>
            </a:r>
            <a:r>
              <a:rPr lang="en-GB" sz="6600" dirty="0"/>
              <a:t> Drupal </a:t>
            </a:r>
            <a:r>
              <a:rPr lang="en-GB" sz="6600" dirty="0" err="1"/>
              <a:t>faisait</a:t>
            </a:r>
            <a:r>
              <a:rPr lang="en-GB" sz="6600" dirty="0"/>
              <a:t> </a:t>
            </a:r>
            <a:r>
              <a:rPr lang="en-GB" sz="6600" dirty="0" err="1"/>
              <a:t>moins</a:t>
            </a:r>
            <a:r>
              <a:rPr lang="en-GB" sz="6600" dirty="0"/>
              <a:t> </a:t>
            </a:r>
            <a:br>
              <a:rPr lang="en-GB" sz="6600" dirty="0"/>
            </a:br>
            <a:r>
              <a:rPr lang="en-GB" sz="6600" dirty="0"/>
              <a:t>de chose au runtime ?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"/>
          </p:nvPr>
        </p:nvSpPr>
        <p:spPr>
          <a:xfrm>
            <a:off x="722700" y="3970050"/>
            <a:ext cx="17041200" cy="15852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rmAutofit fontScale="92500" lnSpcReduction="10000"/>
          </a:bodyPr>
          <a:lstStyle/>
          <a:p>
            <a:pPr marL="0" indent="0"/>
            <a:r>
              <a:rPr lang="fr" dirty="0"/>
              <a:t>Par Benjamin Rambaud</a:t>
            </a:r>
          </a:p>
          <a:p>
            <a:pPr marL="0" indent="0"/>
            <a:r>
              <a:rPr lang="fr" dirty="0"/>
              <a:t>aka </a:t>
            </a:r>
            <a:r>
              <a:rPr lang="fr" dirty="0" err="1"/>
              <a:t>beram</a:t>
            </a:r>
            <a:endParaRPr dirty="0"/>
          </a:p>
        </p:txBody>
      </p:sp>
      <p:pic>
        <p:nvPicPr>
          <p:cNvPr id="97" name="Google Shape;9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8652" y="9357623"/>
            <a:ext cx="2875200" cy="770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004750" y="8911888"/>
            <a:ext cx="2488024" cy="16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2700" y="9319277"/>
            <a:ext cx="2787000" cy="8472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1A38B92E-DAA0-CED7-C902-5913845EB229}"/>
              </a:ext>
            </a:extLst>
          </p:cNvPr>
          <p:cNvSpPr txBox="1">
            <a:spLocks/>
          </p:cNvSpPr>
          <p:nvPr/>
        </p:nvSpPr>
        <p:spPr>
          <a:xfrm>
            <a:off x="245684" y="10746874"/>
            <a:ext cx="858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fr-FR" sz="1350" b="0" i="0" kern="1200" smtClean="0">
                <a:solidFill>
                  <a:srgbClr val="051B3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dirty="0">
                <a:solidFill>
                  <a:srgbClr val="666666"/>
                </a:solidFill>
                <a:latin typeface="Graphik Regular" panose="020B0503030202060203" pitchFamily="34" charset="77"/>
              </a:rPr>
              <a:t>@</a:t>
            </a:r>
            <a:r>
              <a:rPr lang="en-GB" sz="1200" dirty="0" err="1">
                <a:solidFill>
                  <a:srgbClr val="666666"/>
                </a:solidFill>
                <a:latin typeface="Graphik Regular" panose="020B0503030202060203" pitchFamily="34" charset="77"/>
              </a:rPr>
              <a:t>rambaud_b</a:t>
            </a:r>
            <a:r>
              <a:rPr lang="en-GB" sz="1200" dirty="0">
                <a:solidFill>
                  <a:srgbClr val="666666"/>
                </a:solidFill>
                <a:latin typeface="Graphik Regular" panose="020B0503030202060203" pitchFamily="34" charset="77"/>
              </a:rPr>
              <a:t> 🐷 ❤️ 🎸 🎵 </a:t>
            </a:r>
          </a:p>
          <a:p>
            <a:pPr algn="l"/>
            <a:r>
              <a:rPr lang="en-GB" sz="1200" b="1" dirty="0" err="1">
                <a:solidFill>
                  <a:schemeClr val="tx1"/>
                </a:solidFill>
                <a:latin typeface="Graphik Bold" panose="020B0503030202060203" pitchFamily="34" charset="77"/>
              </a:rPr>
              <a:t>ekino</a:t>
            </a:r>
            <a:r>
              <a:rPr lang="en-GB" sz="1200" b="1" dirty="0">
                <a:solidFill>
                  <a:schemeClr val="tx1"/>
                </a:solidFill>
                <a:latin typeface="Graphik Bold" panose="020B0503030202060203" pitchFamily="34" charset="77"/>
              </a:rPr>
              <a:t>.</a:t>
            </a:r>
            <a:r>
              <a:rPr lang="en-GB" sz="1200" b="1" dirty="0">
                <a:solidFill>
                  <a:srgbClr val="666666"/>
                </a:solidFill>
                <a:latin typeface="Graphik Bold" panose="020B0503030202060203" pitchFamily="34" charset="77"/>
              </a:rPr>
              <a:t> </a:t>
            </a:r>
            <a:r>
              <a:rPr lang="en-GB" sz="1200" dirty="0">
                <a:solidFill>
                  <a:srgbClr val="666666"/>
                </a:solidFill>
                <a:latin typeface="Graphik Regular" panose="020B0503030202060203" pitchFamily="34" charset="77"/>
              </a:rPr>
              <a:t>@</a:t>
            </a:r>
            <a:r>
              <a:rPr lang="en-GB" sz="1200" dirty="0" err="1">
                <a:solidFill>
                  <a:srgbClr val="666666"/>
                </a:solidFill>
                <a:latin typeface="Graphik Regular" panose="020B0503030202060203" pitchFamily="34" charset="77"/>
              </a:rPr>
              <a:t>ekino_France</a:t>
            </a:r>
            <a:endParaRPr lang="en-FR" sz="1200" dirty="0">
              <a:latin typeface="Graphik Regular" panose="020B050303020206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71623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66D47-660A-057B-DFD0-12F1FE7EB9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DC951-568E-6288-A89A-753C531CD0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2BB5C58D-6C13-85DF-E3D0-2A988DE3C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8D99A1E5-71CA-F805-AD57-A130B43B2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034" y="3263518"/>
            <a:ext cx="8735979" cy="662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87F10CF-0D50-2ABB-7F4D-07000C00DD17}"/>
              </a:ext>
            </a:extLst>
          </p:cNvPr>
          <p:cNvGrpSpPr/>
          <p:nvPr/>
        </p:nvGrpSpPr>
        <p:grpSpPr>
          <a:xfrm>
            <a:off x="10972800" y="5171623"/>
            <a:ext cx="5186361" cy="2804046"/>
            <a:chOff x="1671967" y="5531275"/>
            <a:chExt cx="5186361" cy="280404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0B3C0B-62EB-8415-56A8-2E82571558AF}"/>
                </a:ext>
              </a:extLst>
            </p:cNvPr>
            <p:cNvSpPr txBox="1"/>
            <p:nvPr/>
          </p:nvSpPr>
          <p:spPr>
            <a:xfrm>
              <a:off x="2029968" y="6273218"/>
              <a:ext cx="4479111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00" strike="sngStrike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Compile the container</a:t>
              </a:r>
            </a:p>
            <a:p>
              <a:pPr algn="l"/>
              <a:r>
                <a:rPr lang="fr-FR" sz="3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</a:t>
              </a:r>
            </a:p>
            <a:p>
              <a:pPr algn="l"/>
              <a:r>
                <a:rPr lang="fr-FR" sz="3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Many</a:t>
              </a:r>
              <a:endPara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r>
                <a:rPr lang="fr-FR" sz="32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Things</a:t>
              </a:r>
              <a:endPara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9BCDB61-2D9D-27D9-F29E-6A85F2F3F31C}"/>
                </a:ext>
              </a:extLst>
            </p:cNvPr>
            <p:cNvGrpSpPr/>
            <p:nvPr/>
          </p:nvGrpSpPr>
          <p:grpSpPr>
            <a:xfrm>
              <a:off x="1671967" y="5531275"/>
              <a:ext cx="5186361" cy="741943"/>
              <a:chOff x="13127331" y="9646045"/>
              <a:chExt cx="5186361" cy="741943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7102E06-355F-16DA-3960-E2F598A23CF8}"/>
                  </a:ext>
                </a:extLst>
              </p:cNvPr>
              <p:cNvSpPr txBox="1"/>
              <p:nvPr/>
            </p:nvSpPr>
            <p:spPr>
              <a:xfrm>
                <a:off x="14416676" y="9646045"/>
                <a:ext cx="261642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fr-FR" sz="4000" dirty="0">
                    <a:solidFill>
                      <a:schemeClr val="tx2">
                        <a:lumMod val="50000"/>
                        <a:lumOff val="50000"/>
                      </a:schemeClr>
                    </a:solidFill>
                  </a:rPr>
                  <a:t>TODO List</a:t>
                </a: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6373AA5F-9585-14FD-97D4-78C5B36F73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27331" y="10387988"/>
                <a:ext cx="5186361" cy="0"/>
              </a:xfrm>
              <a:prstGeom prst="line">
                <a:avLst/>
              </a:prstGeom>
              <a:ln w="25400">
                <a:solidFill>
                  <a:schemeClr val="tx2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47930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D23AF3-0629-F94B-181C-6CA13B33CE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BE2B2-41A8-D101-EF75-50BE95F5DBB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09078AF-386D-0AAD-8665-7920385E7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D7CD89F-12E5-9E8A-4539-343A90F6DD80}"/>
              </a:ext>
            </a:extLst>
          </p:cNvPr>
          <p:cNvGrpSpPr/>
          <p:nvPr/>
        </p:nvGrpSpPr>
        <p:grpSpPr>
          <a:xfrm>
            <a:off x="5925460" y="3521039"/>
            <a:ext cx="6437080" cy="6347003"/>
            <a:chOff x="11528191" y="2952149"/>
            <a:chExt cx="4535424" cy="4589216"/>
          </a:xfrm>
        </p:grpSpPr>
        <p:pic>
          <p:nvPicPr>
            <p:cNvPr id="13314" name="Picture 2">
              <a:extLst>
                <a:ext uri="{FF2B5EF4-FFF2-40B4-BE49-F238E27FC236}">
                  <a16:creationId xmlns:a16="http://schemas.microsoft.com/office/drawing/2014/main" id="{647D9B6D-E421-E15A-5343-FC172BBFC6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E9DAE4A-7AB5-B2B8-54B6-A6A94D0645E7}"/>
                </a:ext>
              </a:extLst>
            </p:cNvPr>
            <p:cNvSpPr txBox="1"/>
            <p:nvPr/>
          </p:nvSpPr>
          <p:spPr>
            <a:xfrm>
              <a:off x="13067169" y="2952149"/>
              <a:ext cx="21275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6712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D23AF3-0629-F94B-181C-6CA13B33CE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BE2B2-41A8-D101-EF75-50BE95F5DBB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09078AF-386D-0AAD-8665-7920385E7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D30EC13-0176-DAF5-76E0-5A1E8628D7B5}"/>
              </a:ext>
            </a:extLst>
          </p:cNvPr>
          <p:cNvGrpSpPr/>
          <p:nvPr/>
        </p:nvGrpSpPr>
        <p:grpSpPr>
          <a:xfrm>
            <a:off x="11370664" y="5202936"/>
            <a:ext cx="2971800" cy="3192165"/>
            <a:chOff x="4786736" y="3145959"/>
            <a:chExt cx="2971800" cy="3192165"/>
          </a:xfrm>
        </p:grpSpPr>
        <p:pic>
          <p:nvPicPr>
            <p:cNvPr id="13318" name="Picture 6">
              <a:extLst>
                <a:ext uri="{FF2B5EF4-FFF2-40B4-BE49-F238E27FC236}">
                  <a16:creationId xmlns:a16="http://schemas.microsoft.com/office/drawing/2014/main" id="{35426A65-7501-FED7-D386-2BDBA28603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6736" y="3607624"/>
              <a:ext cx="2971800" cy="2730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6EC954-DBF7-8858-558B-5567467845C7}"/>
                </a:ext>
              </a:extLst>
            </p:cNvPr>
            <p:cNvSpPr txBox="1"/>
            <p:nvPr/>
          </p:nvSpPr>
          <p:spPr>
            <a:xfrm>
              <a:off x="5010912" y="3145959"/>
              <a:ext cx="25234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Less</a:t>
              </a:r>
              <a:r>
                <a:rPr lang="fr-FR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duplication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56549BD-D0D7-B528-6863-2A58978CE914}"/>
              </a:ext>
            </a:extLst>
          </p:cNvPr>
          <p:cNvGrpSpPr/>
          <p:nvPr/>
        </p:nvGrpSpPr>
        <p:grpSpPr>
          <a:xfrm>
            <a:off x="2848208" y="4953529"/>
            <a:ext cx="5485797" cy="4120868"/>
            <a:chOff x="1298448" y="3505228"/>
            <a:chExt cx="5485797" cy="412086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3D58E5-8806-E295-BC1C-6E972FD72BA2}"/>
                </a:ext>
              </a:extLst>
            </p:cNvPr>
            <p:cNvSpPr txBox="1"/>
            <p:nvPr/>
          </p:nvSpPr>
          <p:spPr>
            <a:xfrm>
              <a:off x="1298448" y="3505228"/>
              <a:ext cx="54857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Static</a:t>
              </a:r>
              <a:r>
                <a:rPr lang="fr-FR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=== Don’t </a:t>
              </a:r>
              <a:r>
                <a:rPr lang="fr-FR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execute</a:t>
              </a:r>
              <a:r>
                <a:rPr lang="fr-FR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the program</a:t>
              </a:r>
            </a:p>
            <a:p>
              <a:pPr algn="ctr"/>
              <a:r>
                <a:rPr lang="fr-FR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Drupal </a:t>
              </a:r>
              <a:r>
                <a:rPr lang="fr-FR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does</a:t>
              </a:r>
              <a:r>
                <a:rPr lang="fr-FR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fr-FR" sz="2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everything</a:t>
              </a:r>
              <a:r>
                <a:rPr lang="fr-FR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at runtime</a:t>
              </a:r>
            </a:p>
          </p:txBody>
        </p:sp>
        <p:pic>
          <p:nvPicPr>
            <p:cNvPr id="15362" name="Picture 2">
              <a:extLst>
                <a:ext uri="{FF2B5EF4-FFF2-40B4-BE49-F238E27FC236}">
                  <a16:creationId xmlns:a16="http://schemas.microsoft.com/office/drawing/2014/main" id="{97AE8965-DC1D-3DAB-7139-D1D32F2B0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9180" y="4336225"/>
              <a:ext cx="4558713" cy="3289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56FE105-8871-E935-5669-2AFA00B6DFFC}"/>
              </a:ext>
            </a:extLst>
          </p:cNvPr>
          <p:cNvGrpSpPr/>
          <p:nvPr/>
        </p:nvGrpSpPr>
        <p:grpSpPr>
          <a:xfrm>
            <a:off x="12169399" y="684731"/>
            <a:ext cx="2889504" cy="2872971"/>
            <a:chOff x="11528191" y="2513195"/>
            <a:chExt cx="4535424" cy="5028170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90605063-3FB8-BC2F-D6F5-5FA46BE94DD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F3EF53F-CEA7-6E3A-D5CC-7E93ECBE0192}"/>
                </a:ext>
              </a:extLst>
            </p:cNvPr>
            <p:cNvSpPr txBox="1"/>
            <p:nvPr/>
          </p:nvSpPr>
          <p:spPr>
            <a:xfrm>
              <a:off x="12244162" y="2513195"/>
              <a:ext cx="2127506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84515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A0AF94-9ECF-A373-E90A-F5F2DA357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571101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Container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AB44AB-38AA-C432-047D-A88BA65DAE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AE418-B7F5-F1CD-E7A4-CB40A689D13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B35D886-3643-2D4E-6F1C-718014AC8CBD}"/>
              </a:ext>
            </a:extLst>
          </p:cNvPr>
          <p:cNvGrpSpPr/>
          <p:nvPr/>
        </p:nvGrpSpPr>
        <p:grpSpPr>
          <a:xfrm>
            <a:off x="12169399" y="684731"/>
            <a:ext cx="2889504" cy="2872971"/>
            <a:chOff x="11528191" y="2513195"/>
            <a:chExt cx="4535424" cy="5028170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20B2D5E7-C794-2EE8-B940-A5093DCCE04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79EDF8-AED2-3380-1B36-6D71064FF2B0}"/>
                </a:ext>
              </a:extLst>
            </p:cNvPr>
            <p:cNvSpPr txBox="1"/>
            <p:nvPr/>
          </p:nvSpPr>
          <p:spPr>
            <a:xfrm>
              <a:off x="12244162" y="2513195"/>
              <a:ext cx="2127506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EFBDB7B-FFF8-662E-36BF-6C1A01BA59C8}"/>
              </a:ext>
            </a:extLst>
          </p:cNvPr>
          <p:cNvSpPr txBox="1"/>
          <p:nvPr/>
        </p:nvSpPr>
        <p:spPr>
          <a:xfrm>
            <a:off x="2363877" y="10414337"/>
            <a:ext cx="156504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https://github.com/mglaman/phpstan-drupal/issues/247</a:t>
            </a:r>
            <a:endParaRPr lang="fr-FR" dirty="0"/>
          </a:p>
          <a:p>
            <a:r>
              <a:rPr lang="fr-FR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https://github.com/mglaman/phpstan-drupal/issues/208</a:t>
            </a:r>
            <a:r>
              <a:rPr lang="fr-FR" dirty="0"/>
              <a:t> </a:t>
            </a:r>
          </a:p>
          <a:p>
            <a:r>
              <a:rPr lang="fr-FR" dirty="0">
                <a:hlinkClick r:id="rId6"/>
              </a:rPr>
              <a:t>https://github.com/mglaman/phpstan-drupal/blob/4d60ae96100fd2357f3dd0fac55bd0ecc220a7d1/src/Rules/Drupal/RenderCallbackRule.php</a:t>
            </a:r>
            <a:r>
              <a:rPr lang="fr-FR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C1FD7F-58DB-2D1E-8220-E0F01432AC36}"/>
              </a:ext>
            </a:extLst>
          </p:cNvPr>
          <p:cNvSpPr txBox="1"/>
          <p:nvPr/>
        </p:nvSpPr>
        <p:spPr>
          <a:xfrm>
            <a:off x="3430737" y="4930170"/>
            <a:ext cx="11426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9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Lots of </a:t>
            </a:r>
            <a:r>
              <a:rPr lang="fr-FR" sz="9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possibilies</a:t>
            </a:r>
            <a:r>
              <a:rPr lang="fr-FR" sz="9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159434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F1A336-8753-2249-C0A4-10DAEC872A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8788C8-E185-9C26-C4E8-B7CF1C57388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E9C31F87-A25C-D305-EF3B-035C63210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Router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B76BCF-33FA-F7ED-3B95-13F08DFE0DA6}"/>
              </a:ext>
            </a:extLst>
          </p:cNvPr>
          <p:cNvSpPr txBox="1"/>
          <p:nvPr/>
        </p:nvSpPr>
        <p:spPr>
          <a:xfrm>
            <a:off x="2504662" y="3721207"/>
            <a:ext cx="357341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Performance</a:t>
            </a:r>
          </a:p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</a:p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simplicity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8D5B4E-7A8D-0B7F-0924-9F771C6034E9}"/>
              </a:ext>
            </a:extLst>
          </p:cNvPr>
          <p:cNvSpPr txBox="1"/>
          <p:nvPr/>
        </p:nvSpPr>
        <p:spPr>
          <a:xfrm>
            <a:off x="6710303" y="6028415"/>
            <a:ext cx="28360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Decrease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downtime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05E5E7C-13A5-B370-514A-18A14FFE1E6C}"/>
              </a:ext>
            </a:extLst>
          </p:cNvPr>
          <p:cNvGrpSpPr/>
          <p:nvPr/>
        </p:nvGrpSpPr>
        <p:grpSpPr>
          <a:xfrm>
            <a:off x="11521440" y="5111547"/>
            <a:ext cx="2889504" cy="2872971"/>
            <a:chOff x="11528191" y="2513195"/>
            <a:chExt cx="4535424" cy="5028170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751AF793-2DE3-8E14-86C0-AB95E0F1EF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8271417-4C6D-38CB-D9F1-9C2D81F63187}"/>
                </a:ext>
              </a:extLst>
            </p:cNvPr>
            <p:cNvSpPr txBox="1"/>
            <p:nvPr/>
          </p:nvSpPr>
          <p:spPr>
            <a:xfrm>
              <a:off x="12244162" y="2513195"/>
              <a:ext cx="2127506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96363B3-9DD0-7032-7D64-93D28B018EA6}"/>
              </a:ext>
            </a:extLst>
          </p:cNvPr>
          <p:cNvSpPr txBox="1"/>
          <p:nvPr/>
        </p:nvSpPr>
        <p:spPr>
          <a:xfrm>
            <a:off x="2422908" y="7984518"/>
            <a:ext cx="36519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Predictability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0574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9B732-4206-66AD-D825-BAA8E9507C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23F0B-D5CF-6619-0BFB-06FDCF29B2B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BB143AFF-CCEC-1F08-4D81-661A8072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9077325" cy="1289686"/>
          </a:xfrm>
        </p:spPr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 err="1"/>
              <a:t>Entity</a:t>
            </a:r>
            <a:r>
              <a:rPr lang="fr-FR" dirty="0"/>
              <a:t> </a:t>
            </a:r>
            <a:r>
              <a:rPr lang="fr-FR" dirty="0" err="1"/>
              <a:t>Definition</a:t>
            </a:r>
            <a:r>
              <a:rPr lang="fr-FR" dirty="0"/>
              <a:t>, </a:t>
            </a:r>
            <a:r>
              <a:rPr lang="fr-FR" dirty="0" err="1"/>
              <a:t>storage</a:t>
            </a:r>
            <a:r>
              <a:rPr lang="fr-FR" dirty="0"/>
              <a:t> etc..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70AD166-3AD3-D9C6-F886-442906B53282}"/>
              </a:ext>
            </a:extLst>
          </p:cNvPr>
          <p:cNvGrpSpPr/>
          <p:nvPr/>
        </p:nvGrpSpPr>
        <p:grpSpPr>
          <a:xfrm>
            <a:off x="12253183" y="3250683"/>
            <a:ext cx="4165910" cy="4047464"/>
            <a:chOff x="11528191" y="2541146"/>
            <a:chExt cx="4535424" cy="5000219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5F02CF2F-C4F4-4754-BD9A-55A137C1B8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CB993C6-DBEB-C644-AA3F-6F94B07274B0}"/>
                </a:ext>
              </a:extLst>
            </p:cNvPr>
            <p:cNvSpPr txBox="1"/>
            <p:nvPr/>
          </p:nvSpPr>
          <p:spPr>
            <a:xfrm>
              <a:off x="12732149" y="2541146"/>
              <a:ext cx="2127506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B7F7469-34E4-06E4-97FB-5032A88C3261}"/>
              </a:ext>
            </a:extLst>
          </p:cNvPr>
          <p:cNvSpPr txBox="1"/>
          <p:nvPr/>
        </p:nvSpPr>
        <p:spPr>
          <a:xfrm>
            <a:off x="3253407" y="10035333"/>
            <a:ext cx="35734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Performance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0EFDED-6815-175F-30AF-7A571A898700}"/>
              </a:ext>
            </a:extLst>
          </p:cNvPr>
          <p:cNvSpPr txBox="1"/>
          <p:nvPr/>
        </p:nvSpPr>
        <p:spPr>
          <a:xfrm>
            <a:off x="12791058" y="9696778"/>
            <a:ext cx="283603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Decrease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downtime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6775A0-38CB-0545-9736-7F98740683A0}"/>
              </a:ext>
            </a:extLst>
          </p:cNvPr>
          <p:cNvSpPr txBox="1"/>
          <p:nvPr/>
        </p:nvSpPr>
        <p:spPr>
          <a:xfrm>
            <a:off x="7890972" y="10035333"/>
            <a:ext cx="36519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Predictability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38C9C2-D57E-C320-7AF6-4B5B165AF60A}"/>
              </a:ext>
            </a:extLst>
          </p:cNvPr>
          <p:cNvSpPr txBox="1"/>
          <p:nvPr/>
        </p:nvSpPr>
        <p:spPr>
          <a:xfrm>
            <a:off x="479095" y="3454307"/>
            <a:ext cx="10035695" cy="5903494"/>
          </a:xfrm>
          <a:custGeom>
            <a:avLst/>
            <a:gdLst>
              <a:gd name="connsiteX0" fmla="*/ 0 w 10035695"/>
              <a:gd name="connsiteY0" fmla="*/ 0 h 5903494"/>
              <a:gd name="connsiteX1" fmla="*/ 568689 w 10035695"/>
              <a:gd name="connsiteY1" fmla="*/ 0 h 5903494"/>
              <a:gd name="connsiteX2" fmla="*/ 936665 w 10035695"/>
              <a:gd name="connsiteY2" fmla="*/ 0 h 5903494"/>
              <a:gd name="connsiteX3" fmla="*/ 1806425 w 10035695"/>
              <a:gd name="connsiteY3" fmla="*/ 0 h 5903494"/>
              <a:gd name="connsiteX4" fmla="*/ 2375114 w 10035695"/>
              <a:gd name="connsiteY4" fmla="*/ 0 h 5903494"/>
              <a:gd name="connsiteX5" fmla="*/ 2943804 w 10035695"/>
              <a:gd name="connsiteY5" fmla="*/ 0 h 5903494"/>
              <a:gd name="connsiteX6" fmla="*/ 3813564 w 10035695"/>
              <a:gd name="connsiteY6" fmla="*/ 0 h 5903494"/>
              <a:gd name="connsiteX7" fmla="*/ 4281897 w 10035695"/>
              <a:gd name="connsiteY7" fmla="*/ 0 h 5903494"/>
              <a:gd name="connsiteX8" fmla="*/ 5151657 w 10035695"/>
              <a:gd name="connsiteY8" fmla="*/ 0 h 5903494"/>
              <a:gd name="connsiteX9" fmla="*/ 6021417 w 10035695"/>
              <a:gd name="connsiteY9" fmla="*/ 0 h 5903494"/>
              <a:gd name="connsiteX10" fmla="*/ 6690463 w 10035695"/>
              <a:gd name="connsiteY10" fmla="*/ 0 h 5903494"/>
              <a:gd name="connsiteX11" fmla="*/ 7560224 w 10035695"/>
              <a:gd name="connsiteY11" fmla="*/ 0 h 5903494"/>
              <a:gd name="connsiteX12" fmla="*/ 8128913 w 10035695"/>
              <a:gd name="connsiteY12" fmla="*/ 0 h 5903494"/>
              <a:gd name="connsiteX13" fmla="*/ 8697602 w 10035695"/>
              <a:gd name="connsiteY13" fmla="*/ 0 h 5903494"/>
              <a:gd name="connsiteX14" fmla="*/ 9467006 w 10035695"/>
              <a:gd name="connsiteY14" fmla="*/ 0 h 5903494"/>
              <a:gd name="connsiteX15" fmla="*/ 10035695 w 10035695"/>
              <a:gd name="connsiteY15" fmla="*/ 0 h 5903494"/>
              <a:gd name="connsiteX16" fmla="*/ 10035695 w 10035695"/>
              <a:gd name="connsiteY16" fmla="*/ 774014 h 5903494"/>
              <a:gd name="connsiteX17" fmla="*/ 10035695 w 10035695"/>
              <a:gd name="connsiteY17" fmla="*/ 1488992 h 5903494"/>
              <a:gd name="connsiteX18" fmla="*/ 10035695 w 10035695"/>
              <a:gd name="connsiteY18" fmla="*/ 2203971 h 5903494"/>
              <a:gd name="connsiteX19" fmla="*/ 10035695 w 10035695"/>
              <a:gd name="connsiteY19" fmla="*/ 2918950 h 5903494"/>
              <a:gd name="connsiteX20" fmla="*/ 10035695 w 10035695"/>
              <a:gd name="connsiteY20" fmla="*/ 3397789 h 5903494"/>
              <a:gd name="connsiteX21" fmla="*/ 10035695 w 10035695"/>
              <a:gd name="connsiteY21" fmla="*/ 3935663 h 5903494"/>
              <a:gd name="connsiteX22" fmla="*/ 10035695 w 10035695"/>
              <a:gd name="connsiteY22" fmla="*/ 4650641 h 5903494"/>
              <a:gd name="connsiteX23" fmla="*/ 10035695 w 10035695"/>
              <a:gd name="connsiteY23" fmla="*/ 5247550 h 5903494"/>
              <a:gd name="connsiteX24" fmla="*/ 10035695 w 10035695"/>
              <a:gd name="connsiteY24" fmla="*/ 5903494 h 5903494"/>
              <a:gd name="connsiteX25" fmla="*/ 9266292 w 10035695"/>
              <a:gd name="connsiteY25" fmla="*/ 5903494 h 5903494"/>
              <a:gd name="connsiteX26" fmla="*/ 8898316 w 10035695"/>
              <a:gd name="connsiteY26" fmla="*/ 5903494 h 5903494"/>
              <a:gd name="connsiteX27" fmla="*/ 8229270 w 10035695"/>
              <a:gd name="connsiteY27" fmla="*/ 5903494 h 5903494"/>
              <a:gd name="connsiteX28" fmla="*/ 7760937 w 10035695"/>
              <a:gd name="connsiteY28" fmla="*/ 5903494 h 5903494"/>
              <a:gd name="connsiteX29" fmla="*/ 6991534 w 10035695"/>
              <a:gd name="connsiteY29" fmla="*/ 5903494 h 5903494"/>
              <a:gd name="connsiteX30" fmla="*/ 6523202 w 10035695"/>
              <a:gd name="connsiteY30" fmla="*/ 5903494 h 5903494"/>
              <a:gd name="connsiteX31" fmla="*/ 5753798 w 10035695"/>
              <a:gd name="connsiteY31" fmla="*/ 5903494 h 5903494"/>
              <a:gd name="connsiteX32" fmla="*/ 5385823 w 10035695"/>
              <a:gd name="connsiteY32" fmla="*/ 5903494 h 5903494"/>
              <a:gd name="connsiteX33" fmla="*/ 4616420 w 10035695"/>
              <a:gd name="connsiteY33" fmla="*/ 5903494 h 5903494"/>
              <a:gd name="connsiteX34" fmla="*/ 4148087 w 10035695"/>
              <a:gd name="connsiteY34" fmla="*/ 5903494 h 5903494"/>
              <a:gd name="connsiteX35" fmla="*/ 3780112 w 10035695"/>
              <a:gd name="connsiteY35" fmla="*/ 5903494 h 5903494"/>
              <a:gd name="connsiteX36" fmla="*/ 3311779 w 10035695"/>
              <a:gd name="connsiteY36" fmla="*/ 5903494 h 5903494"/>
              <a:gd name="connsiteX37" fmla="*/ 2542376 w 10035695"/>
              <a:gd name="connsiteY37" fmla="*/ 5903494 h 5903494"/>
              <a:gd name="connsiteX38" fmla="*/ 2074044 w 10035695"/>
              <a:gd name="connsiteY38" fmla="*/ 5903494 h 5903494"/>
              <a:gd name="connsiteX39" fmla="*/ 1706068 w 10035695"/>
              <a:gd name="connsiteY39" fmla="*/ 5903494 h 5903494"/>
              <a:gd name="connsiteX40" fmla="*/ 1237736 w 10035695"/>
              <a:gd name="connsiteY40" fmla="*/ 5903494 h 5903494"/>
              <a:gd name="connsiteX41" fmla="*/ 669046 w 10035695"/>
              <a:gd name="connsiteY41" fmla="*/ 5903494 h 5903494"/>
              <a:gd name="connsiteX42" fmla="*/ 0 w 10035695"/>
              <a:gd name="connsiteY42" fmla="*/ 5903494 h 5903494"/>
              <a:gd name="connsiteX43" fmla="*/ 0 w 10035695"/>
              <a:gd name="connsiteY43" fmla="*/ 5365620 h 5903494"/>
              <a:gd name="connsiteX44" fmla="*/ 0 w 10035695"/>
              <a:gd name="connsiteY44" fmla="*/ 4827746 h 5903494"/>
              <a:gd name="connsiteX45" fmla="*/ 0 w 10035695"/>
              <a:gd name="connsiteY45" fmla="*/ 4171802 h 5903494"/>
              <a:gd name="connsiteX46" fmla="*/ 0 w 10035695"/>
              <a:gd name="connsiteY46" fmla="*/ 3515859 h 5903494"/>
              <a:gd name="connsiteX47" fmla="*/ 0 w 10035695"/>
              <a:gd name="connsiteY47" fmla="*/ 2859915 h 5903494"/>
              <a:gd name="connsiteX48" fmla="*/ 0 w 10035695"/>
              <a:gd name="connsiteY48" fmla="*/ 2203971 h 5903494"/>
              <a:gd name="connsiteX49" fmla="*/ 0 w 10035695"/>
              <a:gd name="connsiteY49" fmla="*/ 1607062 h 5903494"/>
              <a:gd name="connsiteX50" fmla="*/ 0 w 10035695"/>
              <a:gd name="connsiteY50" fmla="*/ 892084 h 5903494"/>
              <a:gd name="connsiteX51" fmla="*/ 0 w 10035695"/>
              <a:gd name="connsiteY51" fmla="*/ 0 h 59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0035695" h="5903494" extrusionOk="0">
                <a:moveTo>
                  <a:pt x="0" y="0"/>
                </a:moveTo>
                <a:cubicBezTo>
                  <a:pt x="208273" y="21877"/>
                  <a:pt x="416322" y="-21993"/>
                  <a:pt x="568689" y="0"/>
                </a:cubicBezTo>
                <a:cubicBezTo>
                  <a:pt x="721056" y="21993"/>
                  <a:pt x="858383" y="-7012"/>
                  <a:pt x="936665" y="0"/>
                </a:cubicBezTo>
                <a:cubicBezTo>
                  <a:pt x="1014947" y="7012"/>
                  <a:pt x="1477431" y="-17275"/>
                  <a:pt x="1806425" y="0"/>
                </a:cubicBezTo>
                <a:cubicBezTo>
                  <a:pt x="2135419" y="17275"/>
                  <a:pt x="2109975" y="26894"/>
                  <a:pt x="2375114" y="0"/>
                </a:cubicBezTo>
                <a:cubicBezTo>
                  <a:pt x="2640253" y="-26894"/>
                  <a:pt x="2777491" y="-20580"/>
                  <a:pt x="2943804" y="0"/>
                </a:cubicBezTo>
                <a:cubicBezTo>
                  <a:pt x="3110117" y="20580"/>
                  <a:pt x="3551620" y="-13481"/>
                  <a:pt x="3813564" y="0"/>
                </a:cubicBezTo>
                <a:cubicBezTo>
                  <a:pt x="4075508" y="13481"/>
                  <a:pt x="4084412" y="-19576"/>
                  <a:pt x="4281897" y="0"/>
                </a:cubicBezTo>
                <a:cubicBezTo>
                  <a:pt x="4479382" y="19576"/>
                  <a:pt x="4881548" y="9015"/>
                  <a:pt x="5151657" y="0"/>
                </a:cubicBezTo>
                <a:cubicBezTo>
                  <a:pt x="5421766" y="-9015"/>
                  <a:pt x="5788993" y="-40091"/>
                  <a:pt x="6021417" y="0"/>
                </a:cubicBezTo>
                <a:cubicBezTo>
                  <a:pt x="6253841" y="40091"/>
                  <a:pt x="6497818" y="-29989"/>
                  <a:pt x="6690463" y="0"/>
                </a:cubicBezTo>
                <a:cubicBezTo>
                  <a:pt x="6883108" y="29989"/>
                  <a:pt x="7166047" y="3621"/>
                  <a:pt x="7560224" y="0"/>
                </a:cubicBezTo>
                <a:cubicBezTo>
                  <a:pt x="7954401" y="-3621"/>
                  <a:pt x="7861956" y="24852"/>
                  <a:pt x="8128913" y="0"/>
                </a:cubicBezTo>
                <a:cubicBezTo>
                  <a:pt x="8395870" y="-24852"/>
                  <a:pt x="8567156" y="20773"/>
                  <a:pt x="8697602" y="0"/>
                </a:cubicBezTo>
                <a:cubicBezTo>
                  <a:pt x="8828048" y="-20773"/>
                  <a:pt x="9309845" y="-35866"/>
                  <a:pt x="9467006" y="0"/>
                </a:cubicBezTo>
                <a:cubicBezTo>
                  <a:pt x="9624167" y="35866"/>
                  <a:pt x="9899147" y="16228"/>
                  <a:pt x="10035695" y="0"/>
                </a:cubicBezTo>
                <a:cubicBezTo>
                  <a:pt x="10039154" y="266808"/>
                  <a:pt x="10069697" y="585429"/>
                  <a:pt x="10035695" y="774014"/>
                </a:cubicBezTo>
                <a:cubicBezTo>
                  <a:pt x="10001693" y="962599"/>
                  <a:pt x="10037081" y="1182496"/>
                  <a:pt x="10035695" y="1488992"/>
                </a:cubicBezTo>
                <a:cubicBezTo>
                  <a:pt x="10034309" y="1795488"/>
                  <a:pt x="10020137" y="1977099"/>
                  <a:pt x="10035695" y="2203971"/>
                </a:cubicBezTo>
                <a:cubicBezTo>
                  <a:pt x="10051253" y="2430843"/>
                  <a:pt x="10017278" y="2713502"/>
                  <a:pt x="10035695" y="2918950"/>
                </a:cubicBezTo>
                <a:cubicBezTo>
                  <a:pt x="10054112" y="3124398"/>
                  <a:pt x="10047787" y="3199900"/>
                  <a:pt x="10035695" y="3397789"/>
                </a:cubicBezTo>
                <a:cubicBezTo>
                  <a:pt x="10023603" y="3595678"/>
                  <a:pt x="10049827" y="3765391"/>
                  <a:pt x="10035695" y="3935663"/>
                </a:cubicBezTo>
                <a:cubicBezTo>
                  <a:pt x="10021563" y="4105935"/>
                  <a:pt x="10033856" y="4417910"/>
                  <a:pt x="10035695" y="4650641"/>
                </a:cubicBezTo>
                <a:cubicBezTo>
                  <a:pt x="10037534" y="4883372"/>
                  <a:pt x="10044923" y="4971747"/>
                  <a:pt x="10035695" y="5247550"/>
                </a:cubicBezTo>
                <a:cubicBezTo>
                  <a:pt x="10026467" y="5523353"/>
                  <a:pt x="10025953" y="5679653"/>
                  <a:pt x="10035695" y="5903494"/>
                </a:cubicBezTo>
                <a:cubicBezTo>
                  <a:pt x="9657835" y="5880824"/>
                  <a:pt x="9489515" y="5890935"/>
                  <a:pt x="9266292" y="5903494"/>
                </a:cubicBezTo>
                <a:cubicBezTo>
                  <a:pt x="9043069" y="5916053"/>
                  <a:pt x="8975111" y="5913964"/>
                  <a:pt x="8898316" y="5903494"/>
                </a:cubicBezTo>
                <a:cubicBezTo>
                  <a:pt x="8821521" y="5893024"/>
                  <a:pt x="8393592" y="5891034"/>
                  <a:pt x="8229270" y="5903494"/>
                </a:cubicBezTo>
                <a:cubicBezTo>
                  <a:pt x="8064948" y="5915954"/>
                  <a:pt x="7915216" y="5925331"/>
                  <a:pt x="7760937" y="5903494"/>
                </a:cubicBezTo>
                <a:cubicBezTo>
                  <a:pt x="7606658" y="5881657"/>
                  <a:pt x="7281864" y="5901292"/>
                  <a:pt x="6991534" y="5903494"/>
                </a:cubicBezTo>
                <a:cubicBezTo>
                  <a:pt x="6701204" y="5905696"/>
                  <a:pt x="6617140" y="5918256"/>
                  <a:pt x="6523202" y="5903494"/>
                </a:cubicBezTo>
                <a:cubicBezTo>
                  <a:pt x="6429264" y="5888732"/>
                  <a:pt x="6036418" y="5895966"/>
                  <a:pt x="5753798" y="5903494"/>
                </a:cubicBezTo>
                <a:cubicBezTo>
                  <a:pt x="5471178" y="5911022"/>
                  <a:pt x="5555817" y="5910935"/>
                  <a:pt x="5385823" y="5903494"/>
                </a:cubicBezTo>
                <a:cubicBezTo>
                  <a:pt x="5215830" y="5896053"/>
                  <a:pt x="4961993" y="5930950"/>
                  <a:pt x="4616420" y="5903494"/>
                </a:cubicBezTo>
                <a:cubicBezTo>
                  <a:pt x="4270847" y="5876038"/>
                  <a:pt x="4347741" y="5886918"/>
                  <a:pt x="4148087" y="5903494"/>
                </a:cubicBezTo>
                <a:cubicBezTo>
                  <a:pt x="3948433" y="5920070"/>
                  <a:pt x="3950574" y="5902598"/>
                  <a:pt x="3780112" y="5903494"/>
                </a:cubicBezTo>
                <a:cubicBezTo>
                  <a:pt x="3609651" y="5904390"/>
                  <a:pt x="3494072" y="5906928"/>
                  <a:pt x="3311779" y="5903494"/>
                </a:cubicBezTo>
                <a:cubicBezTo>
                  <a:pt x="3129486" y="5900060"/>
                  <a:pt x="2827288" y="5867725"/>
                  <a:pt x="2542376" y="5903494"/>
                </a:cubicBezTo>
                <a:cubicBezTo>
                  <a:pt x="2257464" y="5939263"/>
                  <a:pt x="2292803" y="5902738"/>
                  <a:pt x="2074044" y="5903494"/>
                </a:cubicBezTo>
                <a:cubicBezTo>
                  <a:pt x="1855285" y="5904250"/>
                  <a:pt x="1884306" y="5885924"/>
                  <a:pt x="1706068" y="5903494"/>
                </a:cubicBezTo>
                <a:cubicBezTo>
                  <a:pt x="1527830" y="5921064"/>
                  <a:pt x="1396634" y="5926707"/>
                  <a:pt x="1237736" y="5903494"/>
                </a:cubicBezTo>
                <a:cubicBezTo>
                  <a:pt x="1078838" y="5880281"/>
                  <a:pt x="938027" y="5894151"/>
                  <a:pt x="669046" y="5903494"/>
                </a:cubicBezTo>
                <a:cubicBezTo>
                  <a:pt x="400065" y="5912838"/>
                  <a:pt x="205892" y="5891245"/>
                  <a:pt x="0" y="5903494"/>
                </a:cubicBezTo>
                <a:cubicBezTo>
                  <a:pt x="20223" y="5724565"/>
                  <a:pt x="20902" y="5632792"/>
                  <a:pt x="0" y="5365620"/>
                </a:cubicBezTo>
                <a:cubicBezTo>
                  <a:pt x="-20902" y="5098448"/>
                  <a:pt x="-6607" y="4950874"/>
                  <a:pt x="0" y="4827746"/>
                </a:cubicBezTo>
                <a:cubicBezTo>
                  <a:pt x="6607" y="4704618"/>
                  <a:pt x="19312" y="4491675"/>
                  <a:pt x="0" y="4171802"/>
                </a:cubicBezTo>
                <a:cubicBezTo>
                  <a:pt x="-19312" y="3851929"/>
                  <a:pt x="29114" y="3730552"/>
                  <a:pt x="0" y="3515859"/>
                </a:cubicBezTo>
                <a:cubicBezTo>
                  <a:pt x="-29114" y="3301166"/>
                  <a:pt x="-31951" y="3103662"/>
                  <a:pt x="0" y="2859915"/>
                </a:cubicBezTo>
                <a:cubicBezTo>
                  <a:pt x="31951" y="2616168"/>
                  <a:pt x="27106" y="2347630"/>
                  <a:pt x="0" y="2203971"/>
                </a:cubicBezTo>
                <a:cubicBezTo>
                  <a:pt x="-27106" y="2060312"/>
                  <a:pt x="10415" y="1864609"/>
                  <a:pt x="0" y="1607062"/>
                </a:cubicBezTo>
                <a:cubicBezTo>
                  <a:pt x="-10415" y="1349515"/>
                  <a:pt x="7165" y="1186284"/>
                  <a:pt x="0" y="892084"/>
                </a:cubicBezTo>
                <a:cubicBezTo>
                  <a:pt x="-7165" y="597884"/>
                  <a:pt x="-34958" y="338275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parameters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  <a:endParaRPr lang="en-GB" sz="2000" dirty="0">
              <a:solidFill>
                <a:srgbClr val="024C1A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</a:t>
            </a:r>
            <a:r>
              <a:rPr lang="en-GB" sz="2000" dirty="0" err="1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drupal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  <a:endParaRPr lang="en-GB" sz="2000" dirty="0">
              <a:solidFill>
                <a:srgbClr val="024C1A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sz="2000" dirty="0" err="1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entityMapping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  <a:endParaRPr lang="en-GB" sz="2000" dirty="0">
              <a:solidFill>
                <a:srgbClr val="024C1A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node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Drupal\node\Entity\Node</a:t>
            </a: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storage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Drupal\node\</a:t>
            </a:r>
            <a:r>
              <a:rPr lang="en-GB" sz="20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NodeStorage</a:t>
            </a:r>
            <a:endParaRPr lang="en-GB" sz="20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endParaRPr lang="en-GB" sz="2000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</a:t>
            </a:r>
            <a:r>
              <a:rPr lang="en-GB" sz="2000" dirty="0" err="1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node_type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  <a:endParaRPr lang="en-GB" sz="2000" dirty="0">
              <a:solidFill>
                <a:srgbClr val="024C1A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Drupal\node\Entity\</a:t>
            </a:r>
            <a:r>
              <a:rPr lang="en-GB" sz="20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NodeType</a:t>
            </a:r>
            <a:endParaRPr lang="en-GB" sz="20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storage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Drupal\Core\Config\Entity\</a:t>
            </a:r>
            <a:r>
              <a:rPr lang="en-GB" sz="20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ConfigEntityStorage</a:t>
            </a:r>
            <a:b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sz="2000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shortcut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  <a:endParaRPr lang="en-GB" sz="2000" dirty="0">
              <a:solidFill>
                <a:srgbClr val="024C1A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Drupal\shortcut\Entity\Shortcut</a:t>
            </a: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storage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Drupal\Core\Entity\</a:t>
            </a:r>
            <a:r>
              <a:rPr lang="en-GB" sz="20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Sql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\</a:t>
            </a:r>
            <a:r>
              <a:rPr lang="en-GB" sz="20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SqlContentEntityStorage</a:t>
            </a:r>
            <a:b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sz="2000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user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</a:t>
            </a: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Drupal\user\Entity\User</a:t>
            </a:r>
          </a:p>
          <a:p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sz="20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storage</a:t>
            </a:r>
            <a:r>
              <a:rPr lang="en-GB" sz="20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: </a:t>
            </a:r>
            <a:r>
              <a:rPr lang="en-GB" sz="20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Drupal\user\</a:t>
            </a:r>
            <a:r>
              <a:rPr lang="en-GB" sz="20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UserStorage</a:t>
            </a:r>
            <a:endParaRPr lang="en-GB" sz="20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84F533-2DD5-08A7-7F7B-AB79B5BA61F2}"/>
              </a:ext>
            </a:extLst>
          </p:cNvPr>
          <p:cNvSpPr txBox="1"/>
          <p:nvPr/>
        </p:nvSpPr>
        <p:spPr>
          <a:xfrm>
            <a:off x="10972800" y="7782770"/>
            <a:ext cx="6726676" cy="1471511"/>
          </a:xfrm>
          <a:custGeom>
            <a:avLst/>
            <a:gdLst>
              <a:gd name="connsiteX0" fmla="*/ 0 w 6726676"/>
              <a:gd name="connsiteY0" fmla="*/ 0 h 1471511"/>
              <a:gd name="connsiteX1" fmla="*/ 605401 w 6726676"/>
              <a:gd name="connsiteY1" fmla="*/ 0 h 1471511"/>
              <a:gd name="connsiteX2" fmla="*/ 1076268 w 6726676"/>
              <a:gd name="connsiteY2" fmla="*/ 0 h 1471511"/>
              <a:gd name="connsiteX3" fmla="*/ 1883469 w 6726676"/>
              <a:gd name="connsiteY3" fmla="*/ 0 h 1471511"/>
              <a:gd name="connsiteX4" fmla="*/ 2488870 w 6726676"/>
              <a:gd name="connsiteY4" fmla="*/ 0 h 1471511"/>
              <a:gd name="connsiteX5" fmla="*/ 3094271 w 6726676"/>
              <a:gd name="connsiteY5" fmla="*/ 0 h 1471511"/>
              <a:gd name="connsiteX6" fmla="*/ 3901472 w 6726676"/>
              <a:gd name="connsiteY6" fmla="*/ 0 h 1471511"/>
              <a:gd name="connsiteX7" fmla="*/ 4439606 w 6726676"/>
              <a:gd name="connsiteY7" fmla="*/ 0 h 1471511"/>
              <a:gd name="connsiteX8" fmla="*/ 5246807 w 6726676"/>
              <a:gd name="connsiteY8" fmla="*/ 0 h 1471511"/>
              <a:gd name="connsiteX9" fmla="*/ 6054008 w 6726676"/>
              <a:gd name="connsiteY9" fmla="*/ 0 h 1471511"/>
              <a:gd name="connsiteX10" fmla="*/ 6726676 w 6726676"/>
              <a:gd name="connsiteY10" fmla="*/ 0 h 1471511"/>
              <a:gd name="connsiteX11" fmla="*/ 6726676 w 6726676"/>
              <a:gd name="connsiteY11" fmla="*/ 519934 h 1471511"/>
              <a:gd name="connsiteX12" fmla="*/ 6726676 w 6726676"/>
              <a:gd name="connsiteY12" fmla="*/ 1025153 h 1471511"/>
              <a:gd name="connsiteX13" fmla="*/ 6726676 w 6726676"/>
              <a:gd name="connsiteY13" fmla="*/ 1471511 h 1471511"/>
              <a:gd name="connsiteX14" fmla="*/ 6054008 w 6726676"/>
              <a:gd name="connsiteY14" fmla="*/ 1471511 h 1471511"/>
              <a:gd name="connsiteX15" fmla="*/ 5515874 w 6726676"/>
              <a:gd name="connsiteY15" fmla="*/ 1471511 h 1471511"/>
              <a:gd name="connsiteX16" fmla="*/ 4843207 w 6726676"/>
              <a:gd name="connsiteY16" fmla="*/ 1471511 h 1471511"/>
              <a:gd name="connsiteX17" fmla="*/ 4036006 w 6726676"/>
              <a:gd name="connsiteY17" fmla="*/ 1471511 h 1471511"/>
              <a:gd name="connsiteX18" fmla="*/ 3363338 w 6726676"/>
              <a:gd name="connsiteY18" fmla="*/ 1471511 h 1471511"/>
              <a:gd name="connsiteX19" fmla="*/ 2892471 w 6726676"/>
              <a:gd name="connsiteY19" fmla="*/ 1471511 h 1471511"/>
              <a:gd name="connsiteX20" fmla="*/ 2354337 w 6726676"/>
              <a:gd name="connsiteY20" fmla="*/ 1471511 h 1471511"/>
              <a:gd name="connsiteX21" fmla="*/ 1547135 w 6726676"/>
              <a:gd name="connsiteY21" fmla="*/ 1471511 h 1471511"/>
              <a:gd name="connsiteX22" fmla="*/ 874468 w 6726676"/>
              <a:gd name="connsiteY22" fmla="*/ 1471511 h 1471511"/>
              <a:gd name="connsiteX23" fmla="*/ 0 w 6726676"/>
              <a:gd name="connsiteY23" fmla="*/ 1471511 h 1471511"/>
              <a:gd name="connsiteX24" fmla="*/ 0 w 6726676"/>
              <a:gd name="connsiteY24" fmla="*/ 981007 h 1471511"/>
              <a:gd name="connsiteX25" fmla="*/ 0 w 6726676"/>
              <a:gd name="connsiteY25" fmla="*/ 534649 h 1471511"/>
              <a:gd name="connsiteX26" fmla="*/ 0 w 6726676"/>
              <a:gd name="connsiteY26" fmla="*/ 0 h 147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726676" h="1471511" extrusionOk="0">
                <a:moveTo>
                  <a:pt x="0" y="0"/>
                </a:moveTo>
                <a:cubicBezTo>
                  <a:pt x="131394" y="25894"/>
                  <a:pt x="402930" y="-8708"/>
                  <a:pt x="605401" y="0"/>
                </a:cubicBezTo>
                <a:cubicBezTo>
                  <a:pt x="807872" y="8708"/>
                  <a:pt x="869113" y="-8358"/>
                  <a:pt x="1076268" y="0"/>
                </a:cubicBezTo>
                <a:cubicBezTo>
                  <a:pt x="1283423" y="8358"/>
                  <a:pt x="1493691" y="-5905"/>
                  <a:pt x="1883469" y="0"/>
                </a:cubicBezTo>
                <a:cubicBezTo>
                  <a:pt x="2273247" y="5905"/>
                  <a:pt x="2334415" y="4485"/>
                  <a:pt x="2488870" y="0"/>
                </a:cubicBezTo>
                <a:cubicBezTo>
                  <a:pt x="2643325" y="-4485"/>
                  <a:pt x="2912521" y="-16695"/>
                  <a:pt x="3094271" y="0"/>
                </a:cubicBezTo>
                <a:cubicBezTo>
                  <a:pt x="3276021" y="16695"/>
                  <a:pt x="3508666" y="38964"/>
                  <a:pt x="3901472" y="0"/>
                </a:cubicBezTo>
                <a:cubicBezTo>
                  <a:pt x="4294278" y="-38964"/>
                  <a:pt x="4185727" y="4527"/>
                  <a:pt x="4439606" y="0"/>
                </a:cubicBezTo>
                <a:cubicBezTo>
                  <a:pt x="4693485" y="-4527"/>
                  <a:pt x="4962920" y="25905"/>
                  <a:pt x="5246807" y="0"/>
                </a:cubicBezTo>
                <a:cubicBezTo>
                  <a:pt x="5530694" y="-25905"/>
                  <a:pt x="5775771" y="13553"/>
                  <a:pt x="6054008" y="0"/>
                </a:cubicBezTo>
                <a:cubicBezTo>
                  <a:pt x="6332245" y="-13553"/>
                  <a:pt x="6483453" y="17110"/>
                  <a:pt x="6726676" y="0"/>
                </a:cubicBezTo>
                <a:cubicBezTo>
                  <a:pt x="6733208" y="241332"/>
                  <a:pt x="6719924" y="414441"/>
                  <a:pt x="6726676" y="519934"/>
                </a:cubicBezTo>
                <a:cubicBezTo>
                  <a:pt x="6733428" y="625427"/>
                  <a:pt x="6735294" y="903922"/>
                  <a:pt x="6726676" y="1025153"/>
                </a:cubicBezTo>
                <a:cubicBezTo>
                  <a:pt x="6718058" y="1146384"/>
                  <a:pt x="6720184" y="1298876"/>
                  <a:pt x="6726676" y="1471511"/>
                </a:cubicBezTo>
                <a:cubicBezTo>
                  <a:pt x="6419430" y="1460493"/>
                  <a:pt x="6209713" y="1493573"/>
                  <a:pt x="6054008" y="1471511"/>
                </a:cubicBezTo>
                <a:cubicBezTo>
                  <a:pt x="5898303" y="1449449"/>
                  <a:pt x="5771120" y="1454595"/>
                  <a:pt x="5515874" y="1471511"/>
                </a:cubicBezTo>
                <a:cubicBezTo>
                  <a:pt x="5260628" y="1488427"/>
                  <a:pt x="5045775" y="1461338"/>
                  <a:pt x="4843207" y="1471511"/>
                </a:cubicBezTo>
                <a:cubicBezTo>
                  <a:pt x="4640639" y="1481684"/>
                  <a:pt x="4303028" y="1470761"/>
                  <a:pt x="4036006" y="1471511"/>
                </a:cubicBezTo>
                <a:cubicBezTo>
                  <a:pt x="3768984" y="1472261"/>
                  <a:pt x="3620703" y="1462472"/>
                  <a:pt x="3363338" y="1471511"/>
                </a:cubicBezTo>
                <a:cubicBezTo>
                  <a:pt x="3105973" y="1480550"/>
                  <a:pt x="3096809" y="1468426"/>
                  <a:pt x="2892471" y="1471511"/>
                </a:cubicBezTo>
                <a:cubicBezTo>
                  <a:pt x="2688133" y="1474596"/>
                  <a:pt x="2501133" y="1469245"/>
                  <a:pt x="2354337" y="1471511"/>
                </a:cubicBezTo>
                <a:cubicBezTo>
                  <a:pt x="2207541" y="1473777"/>
                  <a:pt x="1914786" y="1458721"/>
                  <a:pt x="1547135" y="1471511"/>
                </a:cubicBezTo>
                <a:cubicBezTo>
                  <a:pt x="1179484" y="1484301"/>
                  <a:pt x="1133813" y="1491549"/>
                  <a:pt x="874468" y="1471511"/>
                </a:cubicBezTo>
                <a:cubicBezTo>
                  <a:pt x="615123" y="1451473"/>
                  <a:pt x="274653" y="1434091"/>
                  <a:pt x="0" y="1471511"/>
                </a:cubicBezTo>
                <a:cubicBezTo>
                  <a:pt x="-24506" y="1339621"/>
                  <a:pt x="-1087" y="1170340"/>
                  <a:pt x="0" y="981007"/>
                </a:cubicBezTo>
                <a:cubicBezTo>
                  <a:pt x="1087" y="791674"/>
                  <a:pt x="21526" y="702992"/>
                  <a:pt x="0" y="534649"/>
                </a:cubicBezTo>
                <a:cubicBezTo>
                  <a:pt x="-21526" y="366306"/>
                  <a:pt x="-10140" y="218118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&lt;?</a:t>
            </a:r>
            <a:r>
              <a:rPr lang="en-GB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php</a:t>
            </a:r>
            <a:endParaRPr lang="en-GB" dirty="0">
              <a:solidFill>
                <a:srgbClr val="66707B"/>
              </a:solidFill>
              <a:effectLst/>
              <a:latin typeface="Courier" panose="02070309020205020404" pitchFamily="49" charset="0"/>
            </a:endParaRPr>
          </a:p>
          <a:p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$storage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entityManager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getStorage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'node'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$storage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load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$id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326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9CCC5-0874-F4E0-7B6D-3223DE3337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84F78-94C1-9DBC-FBEA-EFE4D1BBAD7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F6F0D1D-53B3-829E-0A19-D2BC11F1B4D4}"/>
              </a:ext>
            </a:extLst>
          </p:cNvPr>
          <p:cNvSpPr txBox="1">
            <a:spLocks/>
          </p:cNvSpPr>
          <p:nvPr/>
        </p:nvSpPr>
        <p:spPr>
          <a:xfrm>
            <a:off x="1895475" y="1476374"/>
            <a:ext cx="9077325" cy="1373152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i="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Plugins: </a:t>
            </a:r>
            <a:r>
              <a:rPr lang="fr-FR" dirty="0" err="1"/>
              <a:t>Let’s</a:t>
            </a:r>
            <a:r>
              <a:rPr lang="fr-FR" dirty="0"/>
              <a:t> focus on </a:t>
            </a:r>
            <a:r>
              <a:rPr lang="fr-FR" dirty="0" err="1"/>
              <a:t>FieldType</a:t>
            </a:r>
            <a:endParaRPr lang="fr-FR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B12C909-ADF4-06DE-9E75-59E9FD083DF4}"/>
              </a:ext>
            </a:extLst>
          </p:cNvPr>
          <p:cNvGrpSpPr/>
          <p:nvPr/>
        </p:nvGrpSpPr>
        <p:grpSpPr>
          <a:xfrm>
            <a:off x="10418205" y="8125945"/>
            <a:ext cx="2889504" cy="2872971"/>
            <a:chOff x="11528191" y="2513195"/>
            <a:chExt cx="4535424" cy="5028170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5FDBA1D8-A3C3-FCD7-5513-206BC9EBDB9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0C6697E-41BC-0932-54EB-F50FFCBAB21B}"/>
                </a:ext>
              </a:extLst>
            </p:cNvPr>
            <p:cNvSpPr txBox="1"/>
            <p:nvPr/>
          </p:nvSpPr>
          <p:spPr>
            <a:xfrm>
              <a:off x="12244162" y="2513195"/>
              <a:ext cx="2127506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4A9F015-8A8D-0737-D3FA-16A9016F2229}"/>
              </a:ext>
            </a:extLst>
          </p:cNvPr>
          <p:cNvSpPr txBox="1"/>
          <p:nvPr/>
        </p:nvSpPr>
        <p:spPr>
          <a:xfrm>
            <a:off x="2030012" y="3006845"/>
            <a:ext cx="13285382" cy="5072497"/>
          </a:xfrm>
          <a:custGeom>
            <a:avLst/>
            <a:gdLst>
              <a:gd name="connsiteX0" fmla="*/ 0 w 13285382"/>
              <a:gd name="connsiteY0" fmla="*/ 0 h 5072497"/>
              <a:gd name="connsiteX1" fmla="*/ 566377 w 13285382"/>
              <a:gd name="connsiteY1" fmla="*/ 0 h 5072497"/>
              <a:gd name="connsiteX2" fmla="*/ 867046 w 13285382"/>
              <a:gd name="connsiteY2" fmla="*/ 0 h 5072497"/>
              <a:gd name="connsiteX3" fmla="*/ 1831984 w 13285382"/>
              <a:gd name="connsiteY3" fmla="*/ 0 h 5072497"/>
              <a:gd name="connsiteX4" fmla="*/ 2398361 w 13285382"/>
              <a:gd name="connsiteY4" fmla="*/ 0 h 5072497"/>
              <a:gd name="connsiteX5" fmla="*/ 2964738 w 13285382"/>
              <a:gd name="connsiteY5" fmla="*/ 0 h 5072497"/>
              <a:gd name="connsiteX6" fmla="*/ 3929676 w 13285382"/>
              <a:gd name="connsiteY6" fmla="*/ 0 h 5072497"/>
              <a:gd name="connsiteX7" fmla="*/ 4363199 w 13285382"/>
              <a:gd name="connsiteY7" fmla="*/ 0 h 5072497"/>
              <a:gd name="connsiteX8" fmla="*/ 5328137 w 13285382"/>
              <a:gd name="connsiteY8" fmla="*/ 0 h 5072497"/>
              <a:gd name="connsiteX9" fmla="*/ 6293076 w 13285382"/>
              <a:gd name="connsiteY9" fmla="*/ 0 h 5072497"/>
              <a:gd name="connsiteX10" fmla="*/ 6992306 w 13285382"/>
              <a:gd name="connsiteY10" fmla="*/ 0 h 5072497"/>
              <a:gd name="connsiteX11" fmla="*/ 7957245 w 13285382"/>
              <a:gd name="connsiteY11" fmla="*/ 0 h 5072497"/>
              <a:gd name="connsiteX12" fmla="*/ 8523621 w 13285382"/>
              <a:gd name="connsiteY12" fmla="*/ 0 h 5072497"/>
              <a:gd name="connsiteX13" fmla="*/ 9089998 w 13285382"/>
              <a:gd name="connsiteY13" fmla="*/ 0 h 5072497"/>
              <a:gd name="connsiteX14" fmla="*/ 9922083 w 13285382"/>
              <a:gd name="connsiteY14" fmla="*/ 0 h 5072497"/>
              <a:gd name="connsiteX15" fmla="*/ 10488459 w 13285382"/>
              <a:gd name="connsiteY15" fmla="*/ 0 h 5072497"/>
              <a:gd name="connsiteX16" fmla="*/ 11453398 w 13285382"/>
              <a:gd name="connsiteY16" fmla="*/ 0 h 5072497"/>
              <a:gd name="connsiteX17" fmla="*/ 12418336 w 13285382"/>
              <a:gd name="connsiteY17" fmla="*/ 0 h 5072497"/>
              <a:gd name="connsiteX18" fmla="*/ 13285382 w 13285382"/>
              <a:gd name="connsiteY18" fmla="*/ 0 h 5072497"/>
              <a:gd name="connsiteX19" fmla="*/ 13285382 w 13285382"/>
              <a:gd name="connsiteY19" fmla="*/ 583337 h 5072497"/>
              <a:gd name="connsiteX20" fmla="*/ 13285382 w 13285382"/>
              <a:gd name="connsiteY20" fmla="*/ 1065224 h 5072497"/>
              <a:gd name="connsiteX21" fmla="*/ 13285382 w 13285382"/>
              <a:gd name="connsiteY21" fmla="*/ 1597837 h 5072497"/>
              <a:gd name="connsiteX22" fmla="*/ 13285382 w 13285382"/>
              <a:gd name="connsiteY22" fmla="*/ 2282624 h 5072497"/>
              <a:gd name="connsiteX23" fmla="*/ 13285382 w 13285382"/>
              <a:gd name="connsiteY23" fmla="*/ 2865961 h 5072497"/>
              <a:gd name="connsiteX24" fmla="*/ 13285382 w 13285382"/>
              <a:gd name="connsiteY24" fmla="*/ 3398573 h 5072497"/>
              <a:gd name="connsiteX25" fmla="*/ 13285382 w 13285382"/>
              <a:gd name="connsiteY25" fmla="*/ 4083360 h 5072497"/>
              <a:gd name="connsiteX26" fmla="*/ 13285382 w 13285382"/>
              <a:gd name="connsiteY26" fmla="*/ 5072497 h 5072497"/>
              <a:gd name="connsiteX27" fmla="*/ 12586151 w 13285382"/>
              <a:gd name="connsiteY27" fmla="*/ 5072497 h 5072497"/>
              <a:gd name="connsiteX28" fmla="*/ 12152628 w 13285382"/>
              <a:gd name="connsiteY28" fmla="*/ 5072497 h 5072497"/>
              <a:gd name="connsiteX29" fmla="*/ 11320544 w 13285382"/>
              <a:gd name="connsiteY29" fmla="*/ 5072497 h 5072497"/>
              <a:gd name="connsiteX30" fmla="*/ 10887021 w 13285382"/>
              <a:gd name="connsiteY30" fmla="*/ 5072497 h 5072497"/>
              <a:gd name="connsiteX31" fmla="*/ 10054936 w 13285382"/>
              <a:gd name="connsiteY31" fmla="*/ 5072497 h 5072497"/>
              <a:gd name="connsiteX32" fmla="*/ 9754267 w 13285382"/>
              <a:gd name="connsiteY32" fmla="*/ 5072497 h 5072497"/>
              <a:gd name="connsiteX33" fmla="*/ 8922183 w 13285382"/>
              <a:gd name="connsiteY33" fmla="*/ 5072497 h 5072497"/>
              <a:gd name="connsiteX34" fmla="*/ 8488660 w 13285382"/>
              <a:gd name="connsiteY34" fmla="*/ 5072497 h 5072497"/>
              <a:gd name="connsiteX35" fmla="*/ 8187991 w 13285382"/>
              <a:gd name="connsiteY35" fmla="*/ 5072497 h 5072497"/>
              <a:gd name="connsiteX36" fmla="*/ 7754468 w 13285382"/>
              <a:gd name="connsiteY36" fmla="*/ 5072497 h 5072497"/>
              <a:gd name="connsiteX37" fmla="*/ 6922383 w 13285382"/>
              <a:gd name="connsiteY37" fmla="*/ 5072497 h 5072497"/>
              <a:gd name="connsiteX38" fmla="*/ 6488860 w 13285382"/>
              <a:gd name="connsiteY38" fmla="*/ 5072497 h 5072497"/>
              <a:gd name="connsiteX39" fmla="*/ 6188191 w 13285382"/>
              <a:gd name="connsiteY39" fmla="*/ 5072497 h 5072497"/>
              <a:gd name="connsiteX40" fmla="*/ 5754668 w 13285382"/>
              <a:gd name="connsiteY40" fmla="*/ 5072497 h 5072497"/>
              <a:gd name="connsiteX41" fmla="*/ 5188291 w 13285382"/>
              <a:gd name="connsiteY41" fmla="*/ 5072497 h 5072497"/>
              <a:gd name="connsiteX42" fmla="*/ 4489061 w 13285382"/>
              <a:gd name="connsiteY42" fmla="*/ 5072497 h 5072497"/>
              <a:gd name="connsiteX43" fmla="*/ 4055538 w 13285382"/>
              <a:gd name="connsiteY43" fmla="*/ 5072497 h 5072497"/>
              <a:gd name="connsiteX44" fmla="*/ 3090599 w 13285382"/>
              <a:gd name="connsiteY44" fmla="*/ 5072497 h 5072497"/>
              <a:gd name="connsiteX45" fmla="*/ 2391369 w 13285382"/>
              <a:gd name="connsiteY45" fmla="*/ 5072497 h 5072497"/>
              <a:gd name="connsiteX46" fmla="*/ 1426430 w 13285382"/>
              <a:gd name="connsiteY46" fmla="*/ 5072497 h 5072497"/>
              <a:gd name="connsiteX47" fmla="*/ 594346 w 13285382"/>
              <a:gd name="connsiteY47" fmla="*/ 5072497 h 5072497"/>
              <a:gd name="connsiteX48" fmla="*/ 0 w 13285382"/>
              <a:gd name="connsiteY48" fmla="*/ 5072497 h 5072497"/>
              <a:gd name="connsiteX49" fmla="*/ 0 w 13285382"/>
              <a:gd name="connsiteY49" fmla="*/ 4387710 h 5072497"/>
              <a:gd name="connsiteX50" fmla="*/ 0 w 13285382"/>
              <a:gd name="connsiteY50" fmla="*/ 3702923 h 5072497"/>
              <a:gd name="connsiteX51" fmla="*/ 0 w 13285382"/>
              <a:gd name="connsiteY51" fmla="*/ 3068861 h 5072497"/>
              <a:gd name="connsiteX52" fmla="*/ 0 w 13285382"/>
              <a:gd name="connsiteY52" fmla="*/ 2333349 h 5072497"/>
              <a:gd name="connsiteX53" fmla="*/ 0 w 13285382"/>
              <a:gd name="connsiteY53" fmla="*/ 1597837 h 5072497"/>
              <a:gd name="connsiteX54" fmla="*/ 0 w 13285382"/>
              <a:gd name="connsiteY54" fmla="*/ 913049 h 5072497"/>
              <a:gd name="connsiteX55" fmla="*/ 0 w 13285382"/>
              <a:gd name="connsiteY55" fmla="*/ 0 h 507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3285382" h="5072497" extrusionOk="0">
                <a:moveTo>
                  <a:pt x="0" y="0"/>
                </a:moveTo>
                <a:cubicBezTo>
                  <a:pt x="182684" y="-26117"/>
                  <a:pt x="367312" y="2446"/>
                  <a:pt x="566377" y="0"/>
                </a:cubicBezTo>
                <a:cubicBezTo>
                  <a:pt x="765442" y="-2446"/>
                  <a:pt x="772930" y="-6070"/>
                  <a:pt x="867046" y="0"/>
                </a:cubicBezTo>
                <a:cubicBezTo>
                  <a:pt x="961162" y="6070"/>
                  <a:pt x="1571466" y="-29191"/>
                  <a:pt x="1831984" y="0"/>
                </a:cubicBezTo>
                <a:cubicBezTo>
                  <a:pt x="2092502" y="29191"/>
                  <a:pt x="2193943" y="13607"/>
                  <a:pt x="2398361" y="0"/>
                </a:cubicBezTo>
                <a:cubicBezTo>
                  <a:pt x="2602779" y="-13607"/>
                  <a:pt x="2705414" y="-2584"/>
                  <a:pt x="2964738" y="0"/>
                </a:cubicBezTo>
                <a:cubicBezTo>
                  <a:pt x="3224062" y="2584"/>
                  <a:pt x="3477086" y="-18454"/>
                  <a:pt x="3929676" y="0"/>
                </a:cubicBezTo>
                <a:cubicBezTo>
                  <a:pt x="4382266" y="18454"/>
                  <a:pt x="4211318" y="743"/>
                  <a:pt x="4363199" y="0"/>
                </a:cubicBezTo>
                <a:cubicBezTo>
                  <a:pt x="4515080" y="-743"/>
                  <a:pt x="4899059" y="-16623"/>
                  <a:pt x="5328137" y="0"/>
                </a:cubicBezTo>
                <a:cubicBezTo>
                  <a:pt x="5757215" y="16623"/>
                  <a:pt x="5946763" y="-15989"/>
                  <a:pt x="6293076" y="0"/>
                </a:cubicBezTo>
                <a:cubicBezTo>
                  <a:pt x="6639389" y="15989"/>
                  <a:pt x="6769261" y="-32116"/>
                  <a:pt x="6992306" y="0"/>
                </a:cubicBezTo>
                <a:cubicBezTo>
                  <a:pt x="7215351" y="32116"/>
                  <a:pt x="7552064" y="-44661"/>
                  <a:pt x="7957245" y="0"/>
                </a:cubicBezTo>
                <a:cubicBezTo>
                  <a:pt x="8362426" y="44661"/>
                  <a:pt x="8284256" y="-4760"/>
                  <a:pt x="8523621" y="0"/>
                </a:cubicBezTo>
                <a:cubicBezTo>
                  <a:pt x="8762986" y="4760"/>
                  <a:pt x="8945440" y="15171"/>
                  <a:pt x="9089998" y="0"/>
                </a:cubicBezTo>
                <a:cubicBezTo>
                  <a:pt x="9234556" y="-15171"/>
                  <a:pt x="9677794" y="15815"/>
                  <a:pt x="9922083" y="0"/>
                </a:cubicBezTo>
                <a:cubicBezTo>
                  <a:pt x="10166373" y="-15815"/>
                  <a:pt x="10255178" y="-3977"/>
                  <a:pt x="10488459" y="0"/>
                </a:cubicBezTo>
                <a:cubicBezTo>
                  <a:pt x="10721740" y="3977"/>
                  <a:pt x="11195826" y="32020"/>
                  <a:pt x="11453398" y="0"/>
                </a:cubicBezTo>
                <a:cubicBezTo>
                  <a:pt x="11710970" y="-32020"/>
                  <a:pt x="12130682" y="-24032"/>
                  <a:pt x="12418336" y="0"/>
                </a:cubicBezTo>
                <a:cubicBezTo>
                  <a:pt x="12705990" y="24032"/>
                  <a:pt x="13028322" y="15046"/>
                  <a:pt x="13285382" y="0"/>
                </a:cubicBezTo>
                <a:cubicBezTo>
                  <a:pt x="13277864" y="120021"/>
                  <a:pt x="13289960" y="344139"/>
                  <a:pt x="13285382" y="583337"/>
                </a:cubicBezTo>
                <a:cubicBezTo>
                  <a:pt x="13280804" y="822535"/>
                  <a:pt x="13281692" y="930596"/>
                  <a:pt x="13285382" y="1065224"/>
                </a:cubicBezTo>
                <a:cubicBezTo>
                  <a:pt x="13289072" y="1199852"/>
                  <a:pt x="13269786" y="1339346"/>
                  <a:pt x="13285382" y="1597837"/>
                </a:cubicBezTo>
                <a:cubicBezTo>
                  <a:pt x="13300978" y="1856328"/>
                  <a:pt x="13299381" y="2134543"/>
                  <a:pt x="13285382" y="2282624"/>
                </a:cubicBezTo>
                <a:cubicBezTo>
                  <a:pt x="13271383" y="2430705"/>
                  <a:pt x="13265607" y="2747587"/>
                  <a:pt x="13285382" y="2865961"/>
                </a:cubicBezTo>
                <a:cubicBezTo>
                  <a:pt x="13305157" y="2984335"/>
                  <a:pt x="13290432" y="3280540"/>
                  <a:pt x="13285382" y="3398573"/>
                </a:cubicBezTo>
                <a:cubicBezTo>
                  <a:pt x="13280332" y="3516606"/>
                  <a:pt x="13312756" y="3887369"/>
                  <a:pt x="13285382" y="4083360"/>
                </a:cubicBezTo>
                <a:cubicBezTo>
                  <a:pt x="13258008" y="4279351"/>
                  <a:pt x="13256712" y="4823575"/>
                  <a:pt x="13285382" y="5072497"/>
                </a:cubicBezTo>
                <a:cubicBezTo>
                  <a:pt x="12990270" y="5082920"/>
                  <a:pt x="12855069" y="5068928"/>
                  <a:pt x="12586151" y="5072497"/>
                </a:cubicBezTo>
                <a:cubicBezTo>
                  <a:pt x="12317233" y="5076066"/>
                  <a:pt x="12302356" y="5084156"/>
                  <a:pt x="12152628" y="5072497"/>
                </a:cubicBezTo>
                <a:cubicBezTo>
                  <a:pt x="12002900" y="5060838"/>
                  <a:pt x="11561968" y="5106202"/>
                  <a:pt x="11320544" y="5072497"/>
                </a:cubicBezTo>
                <a:cubicBezTo>
                  <a:pt x="11079120" y="5038792"/>
                  <a:pt x="11019996" y="5083924"/>
                  <a:pt x="10887021" y="5072497"/>
                </a:cubicBezTo>
                <a:cubicBezTo>
                  <a:pt x="10754046" y="5061070"/>
                  <a:pt x="10350626" y="5081431"/>
                  <a:pt x="10054936" y="5072497"/>
                </a:cubicBezTo>
                <a:cubicBezTo>
                  <a:pt x="9759246" y="5063563"/>
                  <a:pt x="9852261" y="5080384"/>
                  <a:pt x="9754267" y="5072497"/>
                </a:cubicBezTo>
                <a:cubicBezTo>
                  <a:pt x="9656273" y="5064610"/>
                  <a:pt x="9097632" y="5105493"/>
                  <a:pt x="8922183" y="5072497"/>
                </a:cubicBezTo>
                <a:cubicBezTo>
                  <a:pt x="8746734" y="5039501"/>
                  <a:pt x="8639434" y="5089379"/>
                  <a:pt x="8488660" y="5072497"/>
                </a:cubicBezTo>
                <a:cubicBezTo>
                  <a:pt x="8337886" y="5055615"/>
                  <a:pt x="8310810" y="5074903"/>
                  <a:pt x="8187991" y="5072497"/>
                </a:cubicBezTo>
                <a:cubicBezTo>
                  <a:pt x="8065172" y="5070091"/>
                  <a:pt x="7922383" y="5078170"/>
                  <a:pt x="7754468" y="5072497"/>
                </a:cubicBezTo>
                <a:cubicBezTo>
                  <a:pt x="7586553" y="5066824"/>
                  <a:pt x="7172254" y="5108955"/>
                  <a:pt x="6922383" y="5072497"/>
                </a:cubicBezTo>
                <a:cubicBezTo>
                  <a:pt x="6672512" y="5036039"/>
                  <a:pt x="6693530" y="5083456"/>
                  <a:pt x="6488860" y="5072497"/>
                </a:cubicBezTo>
                <a:cubicBezTo>
                  <a:pt x="6284190" y="5061538"/>
                  <a:pt x="6280113" y="5062987"/>
                  <a:pt x="6188191" y="5072497"/>
                </a:cubicBezTo>
                <a:cubicBezTo>
                  <a:pt x="6096269" y="5082007"/>
                  <a:pt x="5910653" y="5061737"/>
                  <a:pt x="5754668" y="5072497"/>
                </a:cubicBezTo>
                <a:cubicBezTo>
                  <a:pt x="5598683" y="5083257"/>
                  <a:pt x="5448313" y="5095644"/>
                  <a:pt x="5188291" y="5072497"/>
                </a:cubicBezTo>
                <a:cubicBezTo>
                  <a:pt x="4928269" y="5049350"/>
                  <a:pt x="4631866" y="5083896"/>
                  <a:pt x="4489061" y="5072497"/>
                </a:cubicBezTo>
                <a:cubicBezTo>
                  <a:pt x="4346256" y="5061099"/>
                  <a:pt x="4270575" y="5072734"/>
                  <a:pt x="4055538" y="5072497"/>
                </a:cubicBezTo>
                <a:cubicBezTo>
                  <a:pt x="3840501" y="5072260"/>
                  <a:pt x="3481597" y="5091688"/>
                  <a:pt x="3090599" y="5072497"/>
                </a:cubicBezTo>
                <a:cubicBezTo>
                  <a:pt x="2699601" y="5053306"/>
                  <a:pt x="2689951" y="5100339"/>
                  <a:pt x="2391369" y="5072497"/>
                </a:cubicBezTo>
                <a:cubicBezTo>
                  <a:pt x="2092787" y="5044656"/>
                  <a:pt x="1896324" y="5074927"/>
                  <a:pt x="1426430" y="5072497"/>
                </a:cubicBezTo>
                <a:cubicBezTo>
                  <a:pt x="956536" y="5070067"/>
                  <a:pt x="835938" y="5034013"/>
                  <a:pt x="594346" y="5072497"/>
                </a:cubicBezTo>
                <a:cubicBezTo>
                  <a:pt x="352754" y="5110981"/>
                  <a:pt x="135692" y="5083974"/>
                  <a:pt x="0" y="5072497"/>
                </a:cubicBezTo>
                <a:cubicBezTo>
                  <a:pt x="-8852" y="4919053"/>
                  <a:pt x="-25380" y="4651774"/>
                  <a:pt x="0" y="4387710"/>
                </a:cubicBezTo>
                <a:cubicBezTo>
                  <a:pt x="25380" y="4123646"/>
                  <a:pt x="-3708" y="3961142"/>
                  <a:pt x="0" y="3702923"/>
                </a:cubicBezTo>
                <a:cubicBezTo>
                  <a:pt x="3708" y="3444704"/>
                  <a:pt x="11002" y="3354737"/>
                  <a:pt x="0" y="3068861"/>
                </a:cubicBezTo>
                <a:cubicBezTo>
                  <a:pt x="-11002" y="2782985"/>
                  <a:pt x="16838" y="2680356"/>
                  <a:pt x="0" y="2333349"/>
                </a:cubicBezTo>
                <a:cubicBezTo>
                  <a:pt x="-16838" y="1986342"/>
                  <a:pt x="5296" y="1952721"/>
                  <a:pt x="0" y="1597837"/>
                </a:cubicBezTo>
                <a:cubicBezTo>
                  <a:pt x="-5296" y="1242953"/>
                  <a:pt x="18713" y="1133639"/>
                  <a:pt x="0" y="913049"/>
                </a:cubicBezTo>
                <a:cubicBezTo>
                  <a:pt x="-18713" y="692459"/>
                  <a:pt x="-28172" y="221502"/>
                  <a:pt x="0" y="0"/>
                </a:cubicBezTo>
                <a:close/>
              </a:path>
            </a:pathLst>
          </a:custGeom>
          <a:noFill/>
          <a:ln w="25400" cmpd="sng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&lt;?</a:t>
            </a:r>
            <a:r>
              <a:rPr lang="en-GB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php</a:t>
            </a:r>
            <a:endParaRPr lang="en-GB" dirty="0">
              <a:solidFill>
                <a:srgbClr val="66707B"/>
              </a:solidFill>
              <a:effectLst/>
              <a:latin typeface="Courier" panose="02070309020205020404" pitchFamily="49" charset="0"/>
            </a:endParaRPr>
          </a:p>
          <a:p>
            <a:b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use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Drupal\Core\Field\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FieldStorageDefinitionInterface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;</a:t>
            </a:r>
            <a:endParaRPr lang="en-GB" dirty="0">
              <a:solidFill>
                <a:srgbClr val="622CBC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use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Drupal\Core\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TypedData</a:t>
            </a:r>
            <a:r>
              <a:rPr lang="en-GB" dirty="0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\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DataDefinition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;</a:t>
            </a:r>
            <a:endParaRPr lang="en-GB" dirty="0">
              <a:solidFill>
                <a:srgbClr val="622CBC"/>
              </a:solidFill>
              <a:effectLst/>
              <a:latin typeface="Courier" panose="02070309020205020404" pitchFamily="49" charset="0"/>
            </a:endParaRPr>
          </a:p>
          <a:p>
            <a:b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public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static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function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propertyDefinitions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FieldStorageDefinitionInterface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field_definition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 {</a:t>
            </a:r>
            <a:endParaRPr lang="en-GB" dirty="0">
              <a:solidFill>
                <a:srgbClr val="622CBC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$properties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parent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::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propertyDefinitions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field_definition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b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$properties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'whatever'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DataDefinition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::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create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'string'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b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return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$properties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}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6C4080-D240-02A6-34E3-01648FE57232}"/>
              </a:ext>
            </a:extLst>
          </p:cNvPr>
          <p:cNvSpPr txBox="1"/>
          <p:nvPr/>
        </p:nvSpPr>
        <p:spPr>
          <a:xfrm>
            <a:off x="5041551" y="9103042"/>
            <a:ext cx="2090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Testing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302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9CCC5-0874-F4E0-7B6D-3223DE3337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C84F78-94C1-9DBC-FBEA-EFE4D1BBAD7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F6F0D1D-53B3-829E-0A19-D2BC11F1B4D4}"/>
              </a:ext>
            </a:extLst>
          </p:cNvPr>
          <p:cNvSpPr txBox="1">
            <a:spLocks/>
          </p:cNvSpPr>
          <p:nvPr/>
        </p:nvSpPr>
        <p:spPr>
          <a:xfrm>
            <a:off x="1895475" y="1476374"/>
            <a:ext cx="9077325" cy="1373152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i="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bring</a:t>
            </a:r>
            <a:r>
              <a:rPr lang="fr-FR" dirty="0"/>
              <a:t> to compile…</a:t>
            </a:r>
            <a:br>
              <a:rPr lang="fr-FR" dirty="0"/>
            </a:br>
            <a:r>
              <a:rPr lang="fr-FR" dirty="0"/>
              <a:t>Plugins: </a:t>
            </a:r>
            <a:r>
              <a:rPr lang="fr-FR" dirty="0" err="1"/>
              <a:t>Let’s</a:t>
            </a:r>
            <a:r>
              <a:rPr lang="fr-FR" dirty="0"/>
              <a:t> focus on </a:t>
            </a:r>
            <a:r>
              <a:rPr lang="fr-FR" dirty="0" err="1"/>
              <a:t>FieldType</a:t>
            </a:r>
            <a:endParaRPr lang="fr-FR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86C4080-D240-02A6-34E3-01648FE57232}"/>
              </a:ext>
            </a:extLst>
          </p:cNvPr>
          <p:cNvSpPr txBox="1"/>
          <p:nvPr/>
        </p:nvSpPr>
        <p:spPr>
          <a:xfrm>
            <a:off x="8098681" y="9698411"/>
            <a:ext cx="2090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Testing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857A9-9F5D-14A4-C2FC-957E21936472}"/>
              </a:ext>
            </a:extLst>
          </p:cNvPr>
          <p:cNvSpPr txBox="1"/>
          <p:nvPr/>
        </p:nvSpPr>
        <p:spPr>
          <a:xfrm>
            <a:off x="11667722" y="5145016"/>
            <a:ext cx="3303988" cy="1748510"/>
          </a:xfrm>
          <a:custGeom>
            <a:avLst/>
            <a:gdLst>
              <a:gd name="connsiteX0" fmla="*/ 0 w 3303988"/>
              <a:gd name="connsiteY0" fmla="*/ 0 h 1748510"/>
              <a:gd name="connsiteX1" fmla="*/ 627758 w 3303988"/>
              <a:gd name="connsiteY1" fmla="*/ 0 h 1748510"/>
              <a:gd name="connsiteX2" fmla="*/ 1189436 w 3303988"/>
              <a:gd name="connsiteY2" fmla="*/ 0 h 1748510"/>
              <a:gd name="connsiteX3" fmla="*/ 1916313 w 3303988"/>
              <a:gd name="connsiteY3" fmla="*/ 0 h 1748510"/>
              <a:gd name="connsiteX4" fmla="*/ 2544071 w 3303988"/>
              <a:gd name="connsiteY4" fmla="*/ 0 h 1748510"/>
              <a:gd name="connsiteX5" fmla="*/ 3303988 w 3303988"/>
              <a:gd name="connsiteY5" fmla="*/ 0 h 1748510"/>
              <a:gd name="connsiteX6" fmla="*/ 3303988 w 3303988"/>
              <a:gd name="connsiteY6" fmla="*/ 617807 h 1748510"/>
              <a:gd name="connsiteX7" fmla="*/ 3303988 w 3303988"/>
              <a:gd name="connsiteY7" fmla="*/ 1200644 h 1748510"/>
              <a:gd name="connsiteX8" fmla="*/ 3303988 w 3303988"/>
              <a:gd name="connsiteY8" fmla="*/ 1748510 h 1748510"/>
              <a:gd name="connsiteX9" fmla="*/ 2709270 w 3303988"/>
              <a:gd name="connsiteY9" fmla="*/ 1748510 h 1748510"/>
              <a:gd name="connsiteX10" fmla="*/ 2048473 w 3303988"/>
              <a:gd name="connsiteY10" fmla="*/ 1748510 h 1748510"/>
              <a:gd name="connsiteX11" fmla="*/ 1387675 w 3303988"/>
              <a:gd name="connsiteY11" fmla="*/ 1748510 h 1748510"/>
              <a:gd name="connsiteX12" fmla="*/ 759917 w 3303988"/>
              <a:gd name="connsiteY12" fmla="*/ 1748510 h 1748510"/>
              <a:gd name="connsiteX13" fmla="*/ 0 w 3303988"/>
              <a:gd name="connsiteY13" fmla="*/ 1748510 h 1748510"/>
              <a:gd name="connsiteX14" fmla="*/ 0 w 3303988"/>
              <a:gd name="connsiteY14" fmla="*/ 1130703 h 1748510"/>
              <a:gd name="connsiteX15" fmla="*/ 0 w 3303988"/>
              <a:gd name="connsiteY15" fmla="*/ 512896 h 1748510"/>
              <a:gd name="connsiteX16" fmla="*/ 0 w 3303988"/>
              <a:gd name="connsiteY16" fmla="*/ 0 h 174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03988" h="1748510" extrusionOk="0">
                <a:moveTo>
                  <a:pt x="0" y="0"/>
                </a:moveTo>
                <a:cubicBezTo>
                  <a:pt x="198547" y="28278"/>
                  <a:pt x="353950" y="583"/>
                  <a:pt x="627758" y="0"/>
                </a:cubicBezTo>
                <a:cubicBezTo>
                  <a:pt x="901566" y="-583"/>
                  <a:pt x="1031062" y="27329"/>
                  <a:pt x="1189436" y="0"/>
                </a:cubicBezTo>
                <a:cubicBezTo>
                  <a:pt x="1347810" y="-27329"/>
                  <a:pt x="1676357" y="-27639"/>
                  <a:pt x="1916313" y="0"/>
                </a:cubicBezTo>
                <a:cubicBezTo>
                  <a:pt x="2156269" y="27639"/>
                  <a:pt x="2285800" y="-13461"/>
                  <a:pt x="2544071" y="0"/>
                </a:cubicBezTo>
                <a:cubicBezTo>
                  <a:pt x="2802342" y="13461"/>
                  <a:pt x="2968621" y="-31540"/>
                  <a:pt x="3303988" y="0"/>
                </a:cubicBezTo>
                <a:cubicBezTo>
                  <a:pt x="3319938" y="179854"/>
                  <a:pt x="3277463" y="404579"/>
                  <a:pt x="3303988" y="617807"/>
                </a:cubicBezTo>
                <a:cubicBezTo>
                  <a:pt x="3330513" y="831035"/>
                  <a:pt x="3293892" y="955379"/>
                  <a:pt x="3303988" y="1200644"/>
                </a:cubicBezTo>
                <a:cubicBezTo>
                  <a:pt x="3314084" y="1445909"/>
                  <a:pt x="3321676" y="1594070"/>
                  <a:pt x="3303988" y="1748510"/>
                </a:cubicBezTo>
                <a:cubicBezTo>
                  <a:pt x="3141343" y="1727372"/>
                  <a:pt x="2992629" y="1773013"/>
                  <a:pt x="2709270" y="1748510"/>
                </a:cubicBezTo>
                <a:cubicBezTo>
                  <a:pt x="2425911" y="1724007"/>
                  <a:pt x="2254685" y="1778758"/>
                  <a:pt x="2048473" y="1748510"/>
                </a:cubicBezTo>
                <a:cubicBezTo>
                  <a:pt x="1842261" y="1718262"/>
                  <a:pt x="1634577" y="1717181"/>
                  <a:pt x="1387675" y="1748510"/>
                </a:cubicBezTo>
                <a:cubicBezTo>
                  <a:pt x="1140773" y="1779839"/>
                  <a:pt x="955838" y="1719959"/>
                  <a:pt x="759917" y="1748510"/>
                </a:cubicBezTo>
                <a:cubicBezTo>
                  <a:pt x="563996" y="1777061"/>
                  <a:pt x="160873" y="1713668"/>
                  <a:pt x="0" y="1748510"/>
                </a:cubicBezTo>
                <a:cubicBezTo>
                  <a:pt x="3142" y="1607389"/>
                  <a:pt x="-3795" y="1359692"/>
                  <a:pt x="0" y="1130703"/>
                </a:cubicBezTo>
                <a:cubicBezTo>
                  <a:pt x="3795" y="901714"/>
                  <a:pt x="-19309" y="718410"/>
                  <a:pt x="0" y="512896"/>
                </a:cubicBezTo>
                <a:cubicBezTo>
                  <a:pt x="19309" y="307382"/>
                  <a:pt x="-21750" y="116375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&lt;?</a:t>
            </a:r>
            <a:r>
              <a:rPr lang="en-GB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php</a:t>
            </a:r>
            <a:endParaRPr lang="en-GB" dirty="0">
              <a:solidFill>
                <a:srgbClr val="66707B"/>
              </a:solidFill>
              <a:effectLst/>
              <a:latin typeface="Courier" panose="02070309020205020404" pitchFamily="49" charset="0"/>
            </a:endParaRPr>
          </a:p>
          <a:p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anArticle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()</a:t>
            </a:r>
            <a:endParaRPr lang="en-GB" dirty="0">
              <a:solidFill>
                <a:srgbClr val="622CBC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published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()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with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aLink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());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FA838D-18F0-7EED-13FB-67633685F9E0}"/>
              </a:ext>
            </a:extLst>
          </p:cNvPr>
          <p:cNvSpPr txBox="1"/>
          <p:nvPr/>
        </p:nvSpPr>
        <p:spPr>
          <a:xfrm>
            <a:off x="1895475" y="3247138"/>
            <a:ext cx="7519987" cy="5349496"/>
          </a:xfrm>
          <a:custGeom>
            <a:avLst/>
            <a:gdLst>
              <a:gd name="connsiteX0" fmla="*/ 0 w 7519987"/>
              <a:gd name="connsiteY0" fmla="*/ 0 h 5349496"/>
              <a:gd name="connsiteX1" fmla="*/ 608435 w 7519987"/>
              <a:gd name="connsiteY1" fmla="*/ 0 h 5349496"/>
              <a:gd name="connsiteX2" fmla="*/ 1066471 w 7519987"/>
              <a:gd name="connsiteY2" fmla="*/ 0 h 5349496"/>
              <a:gd name="connsiteX3" fmla="*/ 1900506 w 7519987"/>
              <a:gd name="connsiteY3" fmla="*/ 0 h 5349496"/>
              <a:gd name="connsiteX4" fmla="*/ 2508941 w 7519987"/>
              <a:gd name="connsiteY4" fmla="*/ 0 h 5349496"/>
              <a:gd name="connsiteX5" fmla="*/ 3117376 w 7519987"/>
              <a:gd name="connsiteY5" fmla="*/ 0 h 5349496"/>
              <a:gd name="connsiteX6" fmla="*/ 3951411 w 7519987"/>
              <a:gd name="connsiteY6" fmla="*/ 0 h 5349496"/>
              <a:gd name="connsiteX7" fmla="*/ 4484647 w 7519987"/>
              <a:gd name="connsiteY7" fmla="*/ 0 h 5349496"/>
              <a:gd name="connsiteX8" fmla="*/ 5318682 w 7519987"/>
              <a:gd name="connsiteY8" fmla="*/ 0 h 5349496"/>
              <a:gd name="connsiteX9" fmla="*/ 6152717 w 7519987"/>
              <a:gd name="connsiteY9" fmla="*/ 0 h 5349496"/>
              <a:gd name="connsiteX10" fmla="*/ 6836352 w 7519987"/>
              <a:gd name="connsiteY10" fmla="*/ 0 h 5349496"/>
              <a:gd name="connsiteX11" fmla="*/ 7519987 w 7519987"/>
              <a:gd name="connsiteY11" fmla="*/ 0 h 5349496"/>
              <a:gd name="connsiteX12" fmla="*/ 7519987 w 7519987"/>
              <a:gd name="connsiteY12" fmla="*/ 615192 h 5349496"/>
              <a:gd name="connsiteX13" fmla="*/ 7519987 w 7519987"/>
              <a:gd name="connsiteY13" fmla="*/ 1123394 h 5349496"/>
              <a:gd name="connsiteX14" fmla="*/ 7519987 w 7519987"/>
              <a:gd name="connsiteY14" fmla="*/ 1792081 h 5349496"/>
              <a:gd name="connsiteX15" fmla="*/ 7519987 w 7519987"/>
              <a:gd name="connsiteY15" fmla="*/ 2460768 h 5349496"/>
              <a:gd name="connsiteX16" fmla="*/ 7519987 w 7519987"/>
              <a:gd name="connsiteY16" fmla="*/ 3129455 h 5349496"/>
              <a:gd name="connsiteX17" fmla="*/ 7519987 w 7519987"/>
              <a:gd name="connsiteY17" fmla="*/ 3851637 h 5349496"/>
              <a:gd name="connsiteX18" fmla="*/ 7519987 w 7519987"/>
              <a:gd name="connsiteY18" fmla="*/ 4573819 h 5349496"/>
              <a:gd name="connsiteX19" fmla="*/ 7519987 w 7519987"/>
              <a:gd name="connsiteY19" fmla="*/ 5349496 h 5349496"/>
              <a:gd name="connsiteX20" fmla="*/ 7061951 w 7519987"/>
              <a:gd name="connsiteY20" fmla="*/ 5349496 h 5349496"/>
              <a:gd name="connsiteX21" fmla="*/ 6227917 w 7519987"/>
              <a:gd name="connsiteY21" fmla="*/ 5349496 h 5349496"/>
              <a:gd name="connsiteX22" fmla="*/ 5544281 w 7519987"/>
              <a:gd name="connsiteY22" fmla="*/ 5349496 h 5349496"/>
              <a:gd name="connsiteX23" fmla="*/ 5011046 w 7519987"/>
              <a:gd name="connsiteY23" fmla="*/ 5349496 h 5349496"/>
              <a:gd name="connsiteX24" fmla="*/ 4327411 w 7519987"/>
              <a:gd name="connsiteY24" fmla="*/ 5349496 h 5349496"/>
              <a:gd name="connsiteX25" fmla="*/ 3869375 w 7519987"/>
              <a:gd name="connsiteY25" fmla="*/ 5349496 h 5349496"/>
              <a:gd name="connsiteX26" fmla="*/ 3411340 w 7519987"/>
              <a:gd name="connsiteY26" fmla="*/ 5349496 h 5349496"/>
              <a:gd name="connsiteX27" fmla="*/ 2727704 w 7519987"/>
              <a:gd name="connsiteY27" fmla="*/ 5349496 h 5349496"/>
              <a:gd name="connsiteX28" fmla="*/ 2194469 w 7519987"/>
              <a:gd name="connsiteY28" fmla="*/ 5349496 h 5349496"/>
              <a:gd name="connsiteX29" fmla="*/ 1435634 w 7519987"/>
              <a:gd name="connsiteY29" fmla="*/ 5349496 h 5349496"/>
              <a:gd name="connsiteX30" fmla="*/ 902398 w 7519987"/>
              <a:gd name="connsiteY30" fmla="*/ 5349496 h 5349496"/>
              <a:gd name="connsiteX31" fmla="*/ 0 w 7519987"/>
              <a:gd name="connsiteY31" fmla="*/ 5349496 h 5349496"/>
              <a:gd name="connsiteX32" fmla="*/ 0 w 7519987"/>
              <a:gd name="connsiteY32" fmla="*/ 4841294 h 5349496"/>
              <a:gd name="connsiteX33" fmla="*/ 0 w 7519987"/>
              <a:gd name="connsiteY33" fmla="*/ 4279597 h 5349496"/>
              <a:gd name="connsiteX34" fmla="*/ 0 w 7519987"/>
              <a:gd name="connsiteY34" fmla="*/ 3557415 h 5349496"/>
              <a:gd name="connsiteX35" fmla="*/ 0 w 7519987"/>
              <a:gd name="connsiteY35" fmla="*/ 2781738 h 5349496"/>
              <a:gd name="connsiteX36" fmla="*/ 0 w 7519987"/>
              <a:gd name="connsiteY36" fmla="*/ 2166546 h 5349496"/>
              <a:gd name="connsiteX37" fmla="*/ 0 w 7519987"/>
              <a:gd name="connsiteY37" fmla="*/ 1390869 h 5349496"/>
              <a:gd name="connsiteX38" fmla="*/ 0 w 7519987"/>
              <a:gd name="connsiteY38" fmla="*/ 829172 h 5349496"/>
              <a:gd name="connsiteX39" fmla="*/ 0 w 7519987"/>
              <a:gd name="connsiteY39" fmla="*/ 0 h 534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519987" h="5349496" extrusionOk="0">
                <a:moveTo>
                  <a:pt x="0" y="0"/>
                </a:moveTo>
                <a:cubicBezTo>
                  <a:pt x="267530" y="-23346"/>
                  <a:pt x="325951" y="11637"/>
                  <a:pt x="608435" y="0"/>
                </a:cubicBezTo>
                <a:cubicBezTo>
                  <a:pt x="890920" y="-11637"/>
                  <a:pt x="967939" y="-13058"/>
                  <a:pt x="1066471" y="0"/>
                </a:cubicBezTo>
                <a:cubicBezTo>
                  <a:pt x="1165003" y="13058"/>
                  <a:pt x="1655143" y="-20748"/>
                  <a:pt x="1900506" y="0"/>
                </a:cubicBezTo>
                <a:cubicBezTo>
                  <a:pt x="2145869" y="20748"/>
                  <a:pt x="2277477" y="11779"/>
                  <a:pt x="2508941" y="0"/>
                </a:cubicBezTo>
                <a:cubicBezTo>
                  <a:pt x="2740405" y="-11779"/>
                  <a:pt x="2926936" y="26242"/>
                  <a:pt x="3117376" y="0"/>
                </a:cubicBezTo>
                <a:cubicBezTo>
                  <a:pt x="3307816" y="-26242"/>
                  <a:pt x="3575914" y="-32764"/>
                  <a:pt x="3951411" y="0"/>
                </a:cubicBezTo>
                <a:cubicBezTo>
                  <a:pt x="4326909" y="32764"/>
                  <a:pt x="4300529" y="6620"/>
                  <a:pt x="4484647" y="0"/>
                </a:cubicBezTo>
                <a:cubicBezTo>
                  <a:pt x="4668765" y="-6620"/>
                  <a:pt x="5131573" y="38568"/>
                  <a:pt x="5318682" y="0"/>
                </a:cubicBezTo>
                <a:cubicBezTo>
                  <a:pt x="5505791" y="-38568"/>
                  <a:pt x="5919389" y="563"/>
                  <a:pt x="6152717" y="0"/>
                </a:cubicBezTo>
                <a:cubicBezTo>
                  <a:pt x="6386045" y="-563"/>
                  <a:pt x="6534522" y="27387"/>
                  <a:pt x="6836352" y="0"/>
                </a:cubicBezTo>
                <a:cubicBezTo>
                  <a:pt x="7138183" y="-27387"/>
                  <a:pt x="7185118" y="7353"/>
                  <a:pt x="7519987" y="0"/>
                </a:cubicBezTo>
                <a:cubicBezTo>
                  <a:pt x="7508703" y="199322"/>
                  <a:pt x="7539930" y="335660"/>
                  <a:pt x="7519987" y="615192"/>
                </a:cubicBezTo>
                <a:cubicBezTo>
                  <a:pt x="7500044" y="894724"/>
                  <a:pt x="7527740" y="1017672"/>
                  <a:pt x="7519987" y="1123394"/>
                </a:cubicBezTo>
                <a:cubicBezTo>
                  <a:pt x="7512234" y="1229116"/>
                  <a:pt x="7527207" y="1618583"/>
                  <a:pt x="7519987" y="1792081"/>
                </a:cubicBezTo>
                <a:cubicBezTo>
                  <a:pt x="7512767" y="1965579"/>
                  <a:pt x="7521229" y="2156026"/>
                  <a:pt x="7519987" y="2460768"/>
                </a:cubicBezTo>
                <a:cubicBezTo>
                  <a:pt x="7518745" y="2765510"/>
                  <a:pt x="7535487" y="2808732"/>
                  <a:pt x="7519987" y="3129455"/>
                </a:cubicBezTo>
                <a:cubicBezTo>
                  <a:pt x="7504487" y="3450178"/>
                  <a:pt x="7490389" y="3510972"/>
                  <a:pt x="7519987" y="3851637"/>
                </a:cubicBezTo>
                <a:cubicBezTo>
                  <a:pt x="7549585" y="4192302"/>
                  <a:pt x="7527922" y="4253646"/>
                  <a:pt x="7519987" y="4573819"/>
                </a:cubicBezTo>
                <a:cubicBezTo>
                  <a:pt x="7512052" y="4893992"/>
                  <a:pt x="7532261" y="5062294"/>
                  <a:pt x="7519987" y="5349496"/>
                </a:cubicBezTo>
                <a:cubicBezTo>
                  <a:pt x="7321708" y="5333841"/>
                  <a:pt x="7213911" y="5329352"/>
                  <a:pt x="7061951" y="5349496"/>
                </a:cubicBezTo>
                <a:cubicBezTo>
                  <a:pt x="6909991" y="5369640"/>
                  <a:pt x="6561598" y="5371786"/>
                  <a:pt x="6227917" y="5349496"/>
                </a:cubicBezTo>
                <a:cubicBezTo>
                  <a:pt x="5894236" y="5327206"/>
                  <a:pt x="5752613" y="5362281"/>
                  <a:pt x="5544281" y="5349496"/>
                </a:cubicBezTo>
                <a:cubicBezTo>
                  <a:pt x="5335949" y="5336711"/>
                  <a:pt x="5268286" y="5349305"/>
                  <a:pt x="5011046" y="5349496"/>
                </a:cubicBezTo>
                <a:cubicBezTo>
                  <a:pt x="4753806" y="5349687"/>
                  <a:pt x="4593326" y="5352946"/>
                  <a:pt x="4327411" y="5349496"/>
                </a:cubicBezTo>
                <a:cubicBezTo>
                  <a:pt x="4061497" y="5346046"/>
                  <a:pt x="4051885" y="5364462"/>
                  <a:pt x="3869375" y="5349496"/>
                </a:cubicBezTo>
                <a:cubicBezTo>
                  <a:pt x="3686865" y="5334530"/>
                  <a:pt x="3606950" y="5357106"/>
                  <a:pt x="3411340" y="5349496"/>
                </a:cubicBezTo>
                <a:cubicBezTo>
                  <a:pt x="3215731" y="5341886"/>
                  <a:pt x="2990825" y="5374129"/>
                  <a:pt x="2727704" y="5349496"/>
                </a:cubicBezTo>
                <a:cubicBezTo>
                  <a:pt x="2464583" y="5324863"/>
                  <a:pt x="2394011" y="5328089"/>
                  <a:pt x="2194469" y="5349496"/>
                </a:cubicBezTo>
                <a:cubicBezTo>
                  <a:pt x="1994927" y="5370903"/>
                  <a:pt x="1787762" y="5362186"/>
                  <a:pt x="1435634" y="5349496"/>
                </a:cubicBezTo>
                <a:cubicBezTo>
                  <a:pt x="1083506" y="5336806"/>
                  <a:pt x="1045026" y="5342874"/>
                  <a:pt x="902398" y="5349496"/>
                </a:cubicBezTo>
                <a:cubicBezTo>
                  <a:pt x="759770" y="5356118"/>
                  <a:pt x="378469" y="5354513"/>
                  <a:pt x="0" y="5349496"/>
                </a:cubicBezTo>
                <a:cubicBezTo>
                  <a:pt x="-8430" y="5142687"/>
                  <a:pt x="-7147" y="4986865"/>
                  <a:pt x="0" y="4841294"/>
                </a:cubicBezTo>
                <a:cubicBezTo>
                  <a:pt x="7147" y="4695723"/>
                  <a:pt x="-4001" y="4492641"/>
                  <a:pt x="0" y="4279597"/>
                </a:cubicBezTo>
                <a:cubicBezTo>
                  <a:pt x="4001" y="4066553"/>
                  <a:pt x="-374" y="3787559"/>
                  <a:pt x="0" y="3557415"/>
                </a:cubicBezTo>
                <a:cubicBezTo>
                  <a:pt x="374" y="3327271"/>
                  <a:pt x="-3369" y="3002730"/>
                  <a:pt x="0" y="2781738"/>
                </a:cubicBezTo>
                <a:cubicBezTo>
                  <a:pt x="3369" y="2560746"/>
                  <a:pt x="4609" y="2356874"/>
                  <a:pt x="0" y="2166546"/>
                </a:cubicBezTo>
                <a:cubicBezTo>
                  <a:pt x="-4609" y="1976218"/>
                  <a:pt x="12244" y="1713561"/>
                  <a:pt x="0" y="1390869"/>
                </a:cubicBezTo>
                <a:cubicBezTo>
                  <a:pt x="-12244" y="1068177"/>
                  <a:pt x="16163" y="951687"/>
                  <a:pt x="0" y="829172"/>
                </a:cubicBezTo>
                <a:cubicBezTo>
                  <a:pt x="-16163" y="706657"/>
                  <a:pt x="-19417" y="379789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&lt;?</a:t>
            </a:r>
            <a:r>
              <a:rPr lang="en-GB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php</a:t>
            </a:r>
            <a:endParaRPr lang="en-GB" dirty="0">
              <a:solidFill>
                <a:srgbClr val="66707B"/>
              </a:solidFill>
              <a:effectLst/>
              <a:latin typeface="Courier" panose="02070309020205020404" pitchFamily="49" charset="0"/>
            </a:endParaRPr>
          </a:p>
          <a:p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$link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$this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createMock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LinkItemInterface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::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$link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method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isEmpty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willReturn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FALSE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$link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method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'__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isset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with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uri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willReturn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TRUE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$link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method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'__get'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with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uri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willReturn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$faker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url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());</a:t>
            </a:r>
            <a:b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</a:br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$article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$this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createMock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Article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::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class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$article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method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'get'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with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field_link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willReturn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$link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$article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method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isPublished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-&gt;</a:t>
            </a:r>
            <a:r>
              <a:rPr lang="en-GB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willReturn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TRUE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6EBA4D-2BEA-2014-68BC-D547A0644A34}"/>
              </a:ext>
            </a:extLst>
          </p:cNvPr>
          <p:cNvSpPr txBox="1"/>
          <p:nvPr/>
        </p:nvSpPr>
        <p:spPr>
          <a:xfrm>
            <a:off x="12881134" y="7182838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5400" dirty="0"/>
              <a:t>🤓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50F7AB-E84B-C7E5-BF15-287B414D7C03}"/>
              </a:ext>
            </a:extLst>
          </p:cNvPr>
          <p:cNvSpPr txBox="1"/>
          <p:nvPr/>
        </p:nvSpPr>
        <p:spPr>
          <a:xfrm>
            <a:off x="5216886" y="910665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5400" dirty="0"/>
              <a:t>😶</a:t>
            </a:r>
          </a:p>
        </p:txBody>
      </p:sp>
    </p:spTree>
    <p:extLst>
      <p:ext uri="{BB962C8B-B14F-4D97-AF65-F5344CB8AC3E}">
        <p14:creationId xmlns:p14="http://schemas.microsoft.com/office/powerpoint/2010/main" val="4806353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People working on ideas">
            <a:extLst>
              <a:ext uri="{FF2B5EF4-FFF2-40B4-BE49-F238E27FC236}">
                <a16:creationId xmlns:a16="http://schemas.microsoft.com/office/drawing/2014/main" id="{60B744E1-99FC-90EB-BDF4-945EF11DE85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11460" r="11460"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220502F-72D4-BADC-35D8-7F5201EE7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How?</a:t>
            </a:r>
            <a:br>
              <a:rPr lang="fr-FR" dirty="0"/>
            </a:br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concretely</a:t>
            </a:r>
            <a:r>
              <a:rPr lang="fr-FR" dirty="0"/>
              <a:t>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FD84C3-757E-A1AB-48C0-09C2F4E5EA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28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876E2F-1ECF-F1A2-A4F7-8E7950AC69C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ECD60A-95CD-175D-D034-C24BB0A9EE72}"/>
              </a:ext>
            </a:extLst>
          </p:cNvPr>
          <p:cNvSpPr txBox="1"/>
          <p:nvPr/>
        </p:nvSpPr>
        <p:spPr>
          <a:xfrm>
            <a:off x="12461874" y="4157223"/>
            <a:ext cx="247173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1500" dirty="0"/>
              <a:t>🛠️</a:t>
            </a:r>
          </a:p>
        </p:txBody>
      </p:sp>
    </p:spTree>
    <p:extLst>
      <p:ext uri="{BB962C8B-B14F-4D97-AF65-F5344CB8AC3E}">
        <p14:creationId xmlns:p14="http://schemas.microsoft.com/office/powerpoint/2010/main" val="34014166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464EB0-AE3F-DEA9-3171-59821ED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we</a:t>
            </a:r>
            <a:r>
              <a:rPr lang="fr-FR" dirty="0"/>
              <a:t> do </a:t>
            </a:r>
            <a:r>
              <a:rPr lang="fr-FR" dirty="0" err="1"/>
              <a:t>with</a:t>
            </a:r>
            <a:r>
              <a:rPr lang="fr-FR" dirty="0"/>
              <a:t> Drupal as </a:t>
            </a:r>
            <a:r>
              <a:rPr lang="fr-FR" dirty="0" err="1"/>
              <a:t>is</a:t>
            </a:r>
            <a:r>
              <a:rPr lang="fr-FR" dirty="0"/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2A5D5-FEEA-B319-B065-362696BD78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BDE62-0BCF-2E14-A9D3-22DBFB519EF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DF5FC3-D48F-617A-AD3E-392C170F774E}"/>
              </a:ext>
            </a:extLst>
          </p:cNvPr>
          <p:cNvSpPr txBox="1"/>
          <p:nvPr/>
        </p:nvSpPr>
        <p:spPr>
          <a:xfrm>
            <a:off x="4340901" y="3079519"/>
            <a:ext cx="9606198" cy="7848302"/>
          </a:xfrm>
          <a:custGeom>
            <a:avLst/>
            <a:gdLst>
              <a:gd name="connsiteX0" fmla="*/ 0 w 9606198"/>
              <a:gd name="connsiteY0" fmla="*/ 0 h 7848302"/>
              <a:gd name="connsiteX1" fmla="*/ 590095 w 9606198"/>
              <a:gd name="connsiteY1" fmla="*/ 0 h 7848302"/>
              <a:gd name="connsiteX2" fmla="*/ 988066 w 9606198"/>
              <a:gd name="connsiteY2" fmla="*/ 0 h 7848302"/>
              <a:gd name="connsiteX3" fmla="*/ 1866347 w 9606198"/>
              <a:gd name="connsiteY3" fmla="*/ 0 h 7848302"/>
              <a:gd name="connsiteX4" fmla="*/ 2456442 w 9606198"/>
              <a:gd name="connsiteY4" fmla="*/ 0 h 7848302"/>
              <a:gd name="connsiteX5" fmla="*/ 3046537 w 9606198"/>
              <a:gd name="connsiteY5" fmla="*/ 0 h 7848302"/>
              <a:gd name="connsiteX6" fmla="*/ 3924818 w 9606198"/>
              <a:gd name="connsiteY6" fmla="*/ 0 h 7848302"/>
              <a:gd name="connsiteX7" fmla="*/ 4418851 w 9606198"/>
              <a:gd name="connsiteY7" fmla="*/ 0 h 7848302"/>
              <a:gd name="connsiteX8" fmla="*/ 5297132 w 9606198"/>
              <a:gd name="connsiteY8" fmla="*/ 0 h 7848302"/>
              <a:gd name="connsiteX9" fmla="*/ 6175413 w 9606198"/>
              <a:gd name="connsiteY9" fmla="*/ 0 h 7848302"/>
              <a:gd name="connsiteX10" fmla="*/ 6861570 w 9606198"/>
              <a:gd name="connsiteY10" fmla="*/ 0 h 7848302"/>
              <a:gd name="connsiteX11" fmla="*/ 7739851 w 9606198"/>
              <a:gd name="connsiteY11" fmla="*/ 0 h 7848302"/>
              <a:gd name="connsiteX12" fmla="*/ 8329946 w 9606198"/>
              <a:gd name="connsiteY12" fmla="*/ 0 h 7848302"/>
              <a:gd name="connsiteX13" fmla="*/ 8920041 w 9606198"/>
              <a:gd name="connsiteY13" fmla="*/ 0 h 7848302"/>
              <a:gd name="connsiteX14" fmla="*/ 9606198 w 9606198"/>
              <a:gd name="connsiteY14" fmla="*/ 0 h 7848302"/>
              <a:gd name="connsiteX15" fmla="*/ 9606198 w 9606198"/>
              <a:gd name="connsiteY15" fmla="*/ 575542 h 7848302"/>
              <a:gd name="connsiteX16" fmla="*/ 9606198 w 9606198"/>
              <a:gd name="connsiteY16" fmla="*/ 1229567 h 7848302"/>
              <a:gd name="connsiteX17" fmla="*/ 9606198 w 9606198"/>
              <a:gd name="connsiteY17" fmla="*/ 1962076 h 7848302"/>
              <a:gd name="connsiteX18" fmla="*/ 9606198 w 9606198"/>
              <a:gd name="connsiteY18" fmla="*/ 2694584 h 7848302"/>
              <a:gd name="connsiteX19" fmla="*/ 9606198 w 9606198"/>
              <a:gd name="connsiteY19" fmla="*/ 3427092 h 7848302"/>
              <a:gd name="connsiteX20" fmla="*/ 9606198 w 9606198"/>
              <a:gd name="connsiteY20" fmla="*/ 3845668 h 7848302"/>
              <a:gd name="connsiteX21" fmla="*/ 9606198 w 9606198"/>
              <a:gd name="connsiteY21" fmla="*/ 4342727 h 7848302"/>
              <a:gd name="connsiteX22" fmla="*/ 9606198 w 9606198"/>
              <a:gd name="connsiteY22" fmla="*/ 5075235 h 7848302"/>
              <a:gd name="connsiteX23" fmla="*/ 9606198 w 9606198"/>
              <a:gd name="connsiteY23" fmla="*/ 5650777 h 7848302"/>
              <a:gd name="connsiteX24" fmla="*/ 9606198 w 9606198"/>
              <a:gd name="connsiteY24" fmla="*/ 6147837 h 7848302"/>
              <a:gd name="connsiteX25" fmla="*/ 9606198 w 9606198"/>
              <a:gd name="connsiteY25" fmla="*/ 6880345 h 7848302"/>
              <a:gd name="connsiteX26" fmla="*/ 9606198 w 9606198"/>
              <a:gd name="connsiteY26" fmla="*/ 7848302 h 7848302"/>
              <a:gd name="connsiteX27" fmla="*/ 8920041 w 9606198"/>
              <a:gd name="connsiteY27" fmla="*/ 7848302 h 7848302"/>
              <a:gd name="connsiteX28" fmla="*/ 8426008 w 9606198"/>
              <a:gd name="connsiteY28" fmla="*/ 7848302 h 7848302"/>
              <a:gd name="connsiteX29" fmla="*/ 7643789 w 9606198"/>
              <a:gd name="connsiteY29" fmla="*/ 7848302 h 7848302"/>
              <a:gd name="connsiteX30" fmla="*/ 7149756 w 9606198"/>
              <a:gd name="connsiteY30" fmla="*/ 7848302 h 7848302"/>
              <a:gd name="connsiteX31" fmla="*/ 6367537 w 9606198"/>
              <a:gd name="connsiteY31" fmla="*/ 7848302 h 7848302"/>
              <a:gd name="connsiteX32" fmla="*/ 5969566 w 9606198"/>
              <a:gd name="connsiteY32" fmla="*/ 7848302 h 7848302"/>
              <a:gd name="connsiteX33" fmla="*/ 5187347 w 9606198"/>
              <a:gd name="connsiteY33" fmla="*/ 7848302 h 7848302"/>
              <a:gd name="connsiteX34" fmla="*/ 4693314 w 9606198"/>
              <a:gd name="connsiteY34" fmla="*/ 7848302 h 7848302"/>
              <a:gd name="connsiteX35" fmla="*/ 4295343 w 9606198"/>
              <a:gd name="connsiteY35" fmla="*/ 7848302 h 7848302"/>
              <a:gd name="connsiteX36" fmla="*/ 3801310 w 9606198"/>
              <a:gd name="connsiteY36" fmla="*/ 7848302 h 7848302"/>
              <a:gd name="connsiteX37" fmla="*/ 3019091 w 9606198"/>
              <a:gd name="connsiteY37" fmla="*/ 7848302 h 7848302"/>
              <a:gd name="connsiteX38" fmla="*/ 2525058 w 9606198"/>
              <a:gd name="connsiteY38" fmla="*/ 7848302 h 7848302"/>
              <a:gd name="connsiteX39" fmla="*/ 2127087 w 9606198"/>
              <a:gd name="connsiteY39" fmla="*/ 7848302 h 7848302"/>
              <a:gd name="connsiteX40" fmla="*/ 1633054 w 9606198"/>
              <a:gd name="connsiteY40" fmla="*/ 7848302 h 7848302"/>
              <a:gd name="connsiteX41" fmla="*/ 1042959 w 9606198"/>
              <a:gd name="connsiteY41" fmla="*/ 7848302 h 7848302"/>
              <a:gd name="connsiteX42" fmla="*/ 0 w 9606198"/>
              <a:gd name="connsiteY42" fmla="*/ 7848302 h 7848302"/>
              <a:gd name="connsiteX43" fmla="*/ 0 w 9606198"/>
              <a:gd name="connsiteY43" fmla="*/ 7351243 h 7848302"/>
              <a:gd name="connsiteX44" fmla="*/ 0 w 9606198"/>
              <a:gd name="connsiteY44" fmla="*/ 6854184 h 7848302"/>
              <a:gd name="connsiteX45" fmla="*/ 0 w 9606198"/>
              <a:gd name="connsiteY45" fmla="*/ 6200159 h 7848302"/>
              <a:gd name="connsiteX46" fmla="*/ 0 w 9606198"/>
              <a:gd name="connsiteY46" fmla="*/ 5546133 h 7848302"/>
              <a:gd name="connsiteX47" fmla="*/ 0 w 9606198"/>
              <a:gd name="connsiteY47" fmla="*/ 4892108 h 7848302"/>
              <a:gd name="connsiteX48" fmla="*/ 0 w 9606198"/>
              <a:gd name="connsiteY48" fmla="*/ 4238083 h 7848302"/>
              <a:gd name="connsiteX49" fmla="*/ 0 w 9606198"/>
              <a:gd name="connsiteY49" fmla="*/ 3662541 h 7848302"/>
              <a:gd name="connsiteX50" fmla="*/ 0 w 9606198"/>
              <a:gd name="connsiteY50" fmla="*/ 2930033 h 7848302"/>
              <a:gd name="connsiteX51" fmla="*/ 0 w 9606198"/>
              <a:gd name="connsiteY51" fmla="*/ 2276008 h 7848302"/>
              <a:gd name="connsiteX52" fmla="*/ 0 w 9606198"/>
              <a:gd name="connsiteY52" fmla="*/ 1465016 h 7848302"/>
              <a:gd name="connsiteX53" fmla="*/ 0 w 9606198"/>
              <a:gd name="connsiteY53" fmla="*/ 654025 h 7848302"/>
              <a:gd name="connsiteX54" fmla="*/ 0 w 9606198"/>
              <a:gd name="connsiteY54" fmla="*/ 0 h 78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606198" h="7848302" extrusionOk="0">
                <a:moveTo>
                  <a:pt x="0" y="0"/>
                </a:moveTo>
                <a:cubicBezTo>
                  <a:pt x="162748" y="2603"/>
                  <a:pt x="414400" y="27669"/>
                  <a:pt x="590095" y="0"/>
                </a:cubicBezTo>
                <a:cubicBezTo>
                  <a:pt x="765790" y="-27669"/>
                  <a:pt x="864453" y="-18686"/>
                  <a:pt x="988066" y="0"/>
                </a:cubicBezTo>
                <a:cubicBezTo>
                  <a:pt x="1111679" y="18686"/>
                  <a:pt x="1556499" y="9130"/>
                  <a:pt x="1866347" y="0"/>
                </a:cubicBezTo>
                <a:cubicBezTo>
                  <a:pt x="2176195" y="-9130"/>
                  <a:pt x="2312180" y="-20411"/>
                  <a:pt x="2456442" y="0"/>
                </a:cubicBezTo>
                <a:cubicBezTo>
                  <a:pt x="2600704" y="20411"/>
                  <a:pt x="2845824" y="11834"/>
                  <a:pt x="3046537" y="0"/>
                </a:cubicBezTo>
                <a:cubicBezTo>
                  <a:pt x="3247250" y="-11834"/>
                  <a:pt x="3632971" y="25048"/>
                  <a:pt x="3924818" y="0"/>
                </a:cubicBezTo>
                <a:cubicBezTo>
                  <a:pt x="4216665" y="-25048"/>
                  <a:pt x="4296926" y="14871"/>
                  <a:pt x="4418851" y="0"/>
                </a:cubicBezTo>
                <a:cubicBezTo>
                  <a:pt x="4540776" y="-14871"/>
                  <a:pt x="4922188" y="-4797"/>
                  <a:pt x="5297132" y="0"/>
                </a:cubicBezTo>
                <a:cubicBezTo>
                  <a:pt x="5672076" y="4797"/>
                  <a:pt x="5963200" y="-26310"/>
                  <a:pt x="6175413" y="0"/>
                </a:cubicBezTo>
                <a:cubicBezTo>
                  <a:pt x="6387626" y="26310"/>
                  <a:pt x="6574478" y="-11960"/>
                  <a:pt x="6861570" y="0"/>
                </a:cubicBezTo>
                <a:cubicBezTo>
                  <a:pt x="7148662" y="11960"/>
                  <a:pt x="7477294" y="20485"/>
                  <a:pt x="7739851" y="0"/>
                </a:cubicBezTo>
                <a:cubicBezTo>
                  <a:pt x="8002408" y="-20485"/>
                  <a:pt x="8097546" y="-7295"/>
                  <a:pt x="8329946" y="0"/>
                </a:cubicBezTo>
                <a:cubicBezTo>
                  <a:pt x="8562347" y="7295"/>
                  <a:pt x="8696907" y="-8883"/>
                  <a:pt x="8920041" y="0"/>
                </a:cubicBezTo>
                <a:cubicBezTo>
                  <a:pt x="9143176" y="8883"/>
                  <a:pt x="9342993" y="-14274"/>
                  <a:pt x="9606198" y="0"/>
                </a:cubicBezTo>
                <a:cubicBezTo>
                  <a:pt x="9603807" y="218307"/>
                  <a:pt x="9614016" y="440187"/>
                  <a:pt x="9606198" y="575542"/>
                </a:cubicBezTo>
                <a:cubicBezTo>
                  <a:pt x="9598380" y="710897"/>
                  <a:pt x="9629933" y="1049411"/>
                  <a:pt x="9606198" y="1229567"/>
                </a:cubicBezTo>
                <a:cubicBezTo>
                  <a:pt x="9582463" y="1409723"/>
                  <a:pt x="9629410" y="1736046"/>
                  <a:pt x="9606198" y="1962076"/>
                </a:cubicBezTo>
                <a:cubicBezTo>
                  <a:pt x="9582986" y="2188106"/>
                  <a:pt x="9573341" y="2426650"/>
                  <a:pt x="9606198" y="2694584"/>
                </a:cubicBezTo>
                <a:cubicBezTo>
                  <a:pt x="9639055" y="2962518"/>
                  <a:pt x="9603437" y="3261270"/>
                  <a:pt x="9606198" y="3427092"/>
                </a:cubicBezTo>
                <a:cubicBezTo>
                  <a:pt x="9608959" y="3592914"/>
                  <a:pt x="9589635" y="3734950"/>
                  <a:pt x="9606198" y="3845668"/>
                </a:cubicBezTo>
                <a:cubicBezTo>
                  <a:pt x="9622761" y="3956386"/>
                  <a:pt x="9602634" y="4195003"/>
                  <a:pt x="9606198" y="4342727"/>
                </a:cubicBezTo>
                <a:cubicBezTo>
                  <a:pt x="9609762" y="4490451"/>
                  <a:pt x="9569833" y="4925424"/>
                  <a:pt x="9606198" y="5075235"/>
                </a:cubicBezTo>
                <a:cubicBezTo>
                  <a:pt x="9642563" y="5225046"/>
                  <a:pt x="9605716" y="5375969"/>
                  <a:pt x="9606198" y="5650777"/>
                </a:cubicBezTo>
                <a:cubicBezTo>
                  <a:pt x="9606680" y="5925585"/>
                  <a:pt x="9611436" y="5901924"/>
                  <a:pt x="9606198" y="6147837"/>
                </a:cubicBezTo>
                <a:cubicBezTo>
                  <a:pt x="9600960" y="6393750"/>
                  <a:pt x="9585406" y="6649862"/>
                  <a:pt x="9606198" y="6880345"/>
                </a:cubicBezTo>
                <a:cubicBezTo>
                  <a:pt x="9626990" y="7110828"/>
                  <a:pt x="9634953" y="7491024"/>
                  <a:pt x="9606198" y="7848302"/>
                </a:cubicBezTo>
                <a:cubicBezTo>
                  <a:pt x="9282490" y="7843397"/>
                  <a:pt x="9138758" y="7819392"/>
                  <a:pt x="8920041" y="7848302"/>
                </a:cubicBezTo>
                <a:cubicBezTo>
                  <a:pt x="8701324" y="7877212"/>
                  <a:pt x="8567319" y="7858084"/>
                  <a:pt x="8426008" y="7848302"/>
                </a:cubicBezTo>
                <a:cubicBezTo>
                  <a:pt x="8284697" y="7838520"/>
                  <a:pt x="7928151" y="7827755"/>
                  <a:pt x="7643789" y="7848302"/>
                </a:cubicBezTo>
                <a:cubicBezTo>
                  <a:pt x="7359427" y="7868849"/>
                  <a:pt x="7319350" y="7869020"/>
                  <a:pt x="7149756" y="7848302"/>
                </a:cubicBezTo>
                <a:cubicBezTo>
                  <a:pt x="6980162" y="7827584"/>
                  <a:pt x="6583711" y="7878000"/>
                  <a:pt x="6367537" y="7848302"/>
                </a:cubicBezTo>
                <a:cubicBezTo>
                  <a:pt x="6151363" y="7818604"/>
                  <a:pt x="6051186" y="7855208"/>
                  <a:pt x="5969566" y="7848302"/>
                </a:cubicBezTo>
                <a:cubicBezTo>
                  <a:pt x="5887946" y="7841396"/>
                  <a:pt x="5493917" y="7816855"/>
                  <a:pt x="5187347" y="7848302"/>
                </a:cubicBezTo>
                <a:cubicBezTo>
                  <a:pt x="4880777" y="7879749"/>
                  <a:pt x="4902205" y="7824366"/>
                  <a:pt x="4693314" y="7848302"/>
                </a:cubicBezTo>
                <a:cubicBezTo>
                  <a:pt x="4484423" y="7872238"/>
                  <a:pt x="4477034" y="7863874"/>
                  <a:pt x="4295343" y="7848302"/>
                </a:cubicBezTo>
                <a:cubicBezTo>
                  <a:pt x="4113652" y="7832730"/>
                  <a:pt x="4014404" y="7863403"/>
                  <a:pt x="3801310" y="7848302"/>
                </a:cubicBezTo>
                <a:cubicBezTo>
                  <a:pt x="3588216" y="7833201"/>
                  <a:pt x="3258018" y="7874952"/>
                  <a:pt x="3019091" y="7848302"/>
                </a:cubicBezTo>
                <a:cubicBezTo>
                  <a:pt x="2780164" y="7821652"/>
                  <a:pt x="2697856" y="7835719"/>
                  <a:pt x="2525058" y="7848302"/>
                </a:cubicBezTo>
                <a:cubicBezTo>
                  <a:pt x="2352260" y="7860885"/>
                  <a:pt x="2228073" y="7853981"/>
                  <a:pt x="2127087" y="7848302"/>
                </a:cubicBezTo>
                <a:cubicBezTo>
                  <a:pt x="2026101" y="7842623"/>
                  <a:pt x="1862210" y="7866257"/>
                  <a:pt x="1633054" y="7848302"/>
                </a:cubicBezTo>
                <a:cubicBezTo>
                  <a:pt x="1403898" y="7830347"/>
                  <a:pt x="1310616" y="7852904"/>
                  <a:pt x="1042959" y="7848302"/>
                </a:cubicBezTo>
                <a:cubicBezTo>
                  <a:pt x="775303" y="7843700"/>
                  <a:pt x="480369" y="7838988"/>
                  <a:pt x="0" y="7848302"/>
                </a:cubicBezTo>
                <a:cubicBezTo>
                  <a:pt x="-4639" y="7716755"/>
                  <a:pt x="2891" y="7521537"/>
                  <a:pt x="0" y="7351243"/>
                </a:cubicBezTo>
                <a:cubicBezTo>
                  <a:pt x="-2891" y="7180949"/>
                  <a:pt x="20090" y="7010094"/>
                  <a:pt x="0" y="6854184"/>
                </a:cubicBezTo>
                <a:cubicBezTo>
                  <a:pt x="-20090" y="6698274"/>
                  <a:pt x="-10326" y="6428732"/>
                  <a:pt x="0" y="6200159"/>
                </a:cubicBezTo>
                <a:cubicBezTo>
                  <a:pt x="10326" y="5971587"/>
                  <a:pt x="14190" y="5724250"/>
                  <a:pt x="0" y="5546133"/>
                </a:cubicBezTo>
                <a:cubicBezTo>
                  <a:pt x="-14190" y="5368016"/>
                  <a:pt x="-12926" y="5132304"/>
                  <a:pt x="0" y="4892108"/>
                </a:cubicBezTo>
                <a:cubicBezTo>
                  <a:pt x="12926" y="4651912"/>
                  <a:pt x="-32303" y="4440676"/>
                  <a:pt x="0" y="4238083"/>
                </a:cubicBezTo>
                <a:cubicBezTo>
                  <a:pt x="32303" y="4035490"/>
                  <a:pt x="25424" y="3915705"/>
                  <a:pt x="0" y="3662541"/>
                </a:cubicBezTo>
                <a:cubicBezTo>
                  <a:pt x="-25424" y="3409377"/>
                  <a:pt x="-21289" y="3236024"/>
                  <a:pt x="0" y="2930033"/>
                </a:cubicBezTo>
                <a:cubicBezTo>
                  <a:pt x="21289" y="2624042"/>
                  <a:pt x="13597" y="2513583"/>
                  <a:pt x="0" y="2276008"/>
                </a:cubicBezTo>
                <a:cubicBezTo>
                  <a:pt x="-13597" y="2038434"/>
                  <a:pt x="-21881" y="1658454"/>
                  <a:pt x="0" y="1465016"/>
                </a:cubicBezTo>
                <a:cubicBezTo>
                  <a:pt x="21881" y="1271578"/>
                  <a:pt x="-26516" y="906559"/>
                  <a:pt x="0" y="654025"/>
                </a:cubicBezTo>
                <a:cubicBezTo>
                  <a:pt x="26516" y="401491"/>
                  <a:pt x="18004" y="214830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bIns="180000">
            <a:spAutoFit/>
          </a:bodyPr>
          <a:lstStyle/>
          <a:p>
            <a:r>
              <a:rPr lang="en-GB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&lt;?</a:t>
            </a:r>
            <a:r>
              <a:rPr lang="en-GB" dirty="0" err="1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php</a:t>
            </a:r>
            <a:endParaRPr lang="en-GB" dirty="0">
              <a:solidFill>
                <a:srgbClr val="66707B"/>
              </a:solidFill>
              <a:effectLst/>
              <a:latin typeface="Courier" panose="02070309020205020404" pitchFamily="49" charset="0"/>
            </a:endParaRPr>
          </a:p>
          <a:p>
            <a:endParaRPr lang="en-GB" dirty="0">
              <a:solidFill>
                <a:srgbClr val="24292F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$settings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php_storage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cache_container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'class'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'\Drupal\Component\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PhpStorage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\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FileStorage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'arguments'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[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'directory'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'/someplace/outside/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docroot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/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php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'bin'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'container'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],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],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];</a:t>
            </a:r>
          </a:p>
          <a:p>
            <a:r>
              <a:rPr lang="en-GB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$settings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bootstrap_container_definition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'parameters'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[],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'services'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dirty="0">
                <a:solidFill>
                  <a:srgbClr val="66707B"/>
                </a:solidFill>
                <a:effectLst/>
                <a:latin typeface="Courier" panose="02070309020205020404" pitchFamily="49" charset="0"/>
              </a:rPr>
              <a:t>// [...]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cache.backend.php_factory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'class'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'\Drupal\Core\Cache\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PhpBackendFactory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'arguments'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'@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cache_tags_provider.container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],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cache.container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'class'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'\Drupal\Core\Cache\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PhpBackend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'factory'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'@</a:t>
            </a:r>
            <a:r>
              <a:rPr lang="en-GB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cache.backend.php_factory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'get'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    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'arguments'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=&gt;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[</a:t>
            </a:r>
            <a:r>
              <a:rPr lang="en-GB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'container'</a:t>
            </a:r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],</a:t>
            </a:r>
            <a:endParaRPr lang="en-GB" dirty="0">
              <a:solidFill>
                <a:srgbClr val="023B95"/>
              </a:solidFill>
              <a:effectLst/>
              <a:latin typeface="Courier" panose="02070309020205020404" pitchFamily="49" charset="0"/>
            </a:endParaRP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    ],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    ],</a:t>
            </a:r>
          </a:p>
          <a:p>
            <a:r>
              <a:rPr lang="en-GB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];</a:t>
            </a:r>
          </a:p>
        </p:txBody>
      </p:sp>
    </p:spTree>
    <p:extLst>
      <p:ext uri="{BB962C8B-B14F-4D97-AF65-F5344CB8AC3E}">
        <p14:creationId xmlns:p14="http://schemas.microsoft.com/office/powerpoint/2010/main" val="117060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E0A037F-5416-C461-7A7A-66E211F45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6819" y="4937862"/>
            <a:ext cx="7754362" cy="2863721"/>
          </a:xfrm>
        </p:spPr>
        <p:txBody>
          <a:bodyPr/>
          <a:lstStyle/>
          <a:p>
            <a:pPr algn="ctr"/>
            <a:r>
              <a:rPr lang="fr-FR" sz="11500" b="1" noProof="0" dirty="0">
                <a:solidFill>
                  <a:srgbClr val="224466"/>
                </a:solidFill>
                <a:cs typeface="Segoe UI" panose="020B0502040204020203" pitchFamily="34" charset="0"/>
              </a:rPr>
              <a:t>Disclaimer</a:t>
            </a:r>
            <a:br>
              <a:rPr lang="fr-FR" sz="11500" b="1" noProof="0" dirty="0">
                <a:solidFill>
                  <a:srgbClr val="224466"/>
                </a:solidFill>
                <a:cs typeface="Segoe UI" panose="020B0502040204020203" pitchFamily="34" charset="0"/>
              </a:rPr>
            </a:br>
            <a:r>
              <a:rPr lang="fr-FR" sz="11500" b="1" noProof="0" dirty="0">
                <a:solidFill>
                  <a:srgbClr val="224466"/>
                </a:solidFill>
                <a:cs typeface="Segoe UI" panose="020B0502040204020203" pitchFamily="34" charset="0"/>
              </a:rPr>
              <a:t>🤓</a:t>
            </a:r>
            <a:br>
              <a:rPr lang="fr-FR" sz="11500" b="1" noProof="0" dirty="0">
                <a:solidFill>
                  <a:srgbClr val="224466"/>
                </a:solidFill>
                <a:cs typeface="Segoe UI" panose="020B0502040204020203" pitchFamily="34" charset="0"/>
              </a:rPr>
            </a:br>
            <a:endParaRPr lang="fr-FR" sz="9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31607-34D1-DA5D-5581-3A8B859CEE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92E4856F-591D-083B-F9FA-200ED141A65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dirty="0"/>
              <a:t>@</a:t>
            </a:r>
            <a:r>
              <a:rPr lang="fr-FR" dirty="0" err="1"/>
              <a:t>rambaud_b</a:t>
            </a:r>
            <a:r>
              <a:rPr lang="fr-FR" dirty="0"/>
              <a:t> 🐷 ❤️ 🎸 🎵</a:t>
            </a:r>
          </a:p>
          <a:p>
            <a:r>
              <a:rPr lang="fr-FR" b="1" dirty="0" err="1">
                <a:solidFill>
                  <a:schemeClr val="tx1"/>
                </a:solidFill>
                <a:latin typeface="Graphik Bold" panose="020B0503030202060203" pitchFamily="34" charset="77"/>
              </a:rPr>
              <a:t>ekino</a:t>
            </a:r>
            <a:r>
              <a:rPr lang="fr-FR" b="1" dirty="0">
                <a:solidFill>
                  <a:schemeClr val="tx1"/>
                </a:solidFill>
                <a:latin typeface="Graphik Bold" panose="020B0503030202060203" pitchFamily="34" charset="77"/>
              </a:rPr>
              <a:t>. </a:t>
            </a:r>
            <a:r>
              <a:rPr lang="fr-FR" dirty="0"/>
              <a:t>@</a:t>
            </a:r>
            <a:r>
              <a:rPr lang="fr-FR" dirty="0" err="1"/>
              <a:t>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37617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464EB0-AE3F-DEA9-3171-59821ED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we</a:t>
            </a:r>
            <a:r>
              <a:rPr lang="fr-FR" dirty="0"/>
              <a:t> do </a:t>
            </a:r>
            <a:r>
              <a:rPr lang="fr-FR" dirty="0" err="1"/>
              <a:t>with</a:t>
            </a:r>
            <a:r>
              <a:rPr lang="fr-FR" dirty="0"/>
              <a:t> Drupal as </a:t>
            </a:r>
            <a:r>
              <a:rPr lang="fr-FR" dirty="0" err="1"/>
              <a:t>is</a:t>
            </a:r>
            <a:r>
              <a:rPr lang="fr-FR" dirty="0"/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2A5D5-FEEA-B319-B065-362696BD78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BDE62-0BCF-2E14-A9D3-22DBFB519EF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49A122-2B7D-4D36-1E6F-43D5DFA4B34B}"/>
              </a:ext>
            </a:extLst>
          </p:cNvPr>
          <p:cNvSpPr txBox="1"/>
          <p:nvPr/>
        </p:nvSpPr>
        <p:spPr>
          <a:xfrm>
            <a:off x="5109883" y="4252991"/>
            <a:ext cx="8068234" cy="5986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6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We</a:t>
            </a:r>
            <a:r>
              <a:rPr lang="fr-FR" sz="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do not control</a:t>
            </a:r>
          </a:p>
          <a:p>
            <a:pPr algn="ctr">
              <a:lnSpc>
                <a:spcPct val="150000"/>
              </a:lnSpc>
            </a:pPr>
            <a:r>
              <a:rPr lang="fr-FR" sz="6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when</a:t>
            </a:r>
            <a:r>
              <a:rPr lang="fr-FR" sz="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the container</a:t>
            </a:r>
          </a:p>
          <a:p>
            <a:pPr algn="ctr">
              <a:lnSpc>
                <a:spcPct val="150000"/>
              </a:lnSpc>
            </a:pPr>
            <a:r>
              <a:rPr lang="fr-FR" sz="6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will</a:t>
            </a:r>
            <a:r>
              <a:rPr lang="fr-FR" sz="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fr-FR" sz="6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be</a:t>
            </a:r>
            <a:r>
              <a:rPr lang="fr-FR" sz="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fr-FR" sz="6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rebuild</a:t>
            </a:r>
            <a:r>
              <a:rPr lang="fr-FR" sz="6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fr-FR" sz="6600" u="sng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it</a:t>
            </a:r>
            <a:r>
              <a:rPr lang="fr-FR" sz="6600" u="sng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fr-FR" sz="6600" u="sng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is</a:t>
            </a:r>
            <a:r>
              <a:rPr lang="fr-FR" sz="6600" u="sng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public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95A35B-559C-3424-9225-00F6ABF123E1}"/>
              </a:ext>
            </a:extLst>
          </p:cNvPr>
          <p:cNvSpPr txBox="1"/>
          <p:nvPr/>
        </p:nvSpPr>
        <p:spPr>
          <a:xfrm>
            <a:off x="8314286" y="2902813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1500" dirty="0"/>
              <a:t>⚠️</a:t>
            </a:r>
          </a:p>
        </p:txBody>
      </p:sp>
    </p:spTree>
    <p:extLst>
      <p:ext uri="{BB962C8B-B14F-4D97-AF65-F5344CB8AC3E}">
        <p14:creationId xmlns:p14="http://schemas.microsoft.com/office/powerpoint/2010/main" val="23892424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464EB0-AE3F-DEA9-3171-59821ED6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could</a:t>
            </a:r>
            <a:r>
              <a:rPr lang="fr-FR" dirty="0"/>
              <a:t> </a:t>
            </a:r>
            <a:r>
              <a:rPr lang="fr-FR" dirty="0" err="1"/>
              <a:t>we</a:t>
            </a:r>
            <a:r>
              <a:rPr lang="fr-FR" dirty="0"/>
              <a:t> do </a:t>
            </a:r>
            <a:r>
              <a:rPr lang="fr-FR" dirty="0" err="1"/>
              <a:t>with</a:t>
            </a:r>
            <a:r>
              <a:rPr lang="fr-FR" dirty="0"/>
              <a:t> Drupal as </a:t>
            </a:r>
            <a:r>
              <a:rPr lang="fr-FR" dirty="0" err="1"/>
              <a:t>is</a:t>
            </a:r>
            <a:r>
              <a:rPr lang="fr-FR" dirty="0"/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2A5D5-FEEA-B319-B065-362696BD78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31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BDE62-0BCF-2E14-A9D3-22DBFB519EF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5C0474-1B27-EF0E-1BF6-D438DF82232F}"/>
              </a:ext>
            </a:extLst>
          </p:cNvPr>
          <p:cNvSpPr txBox="1"/>
          <p:nvPr/>
        </p:nvSpPr>
        <p:spPr>
          <a:xfrm>
            <a:off x="504825" y="5410729"/>
            <a:ext cx="8290366" cy="1840843"/>
          </a:xfrm>
          <a:custGeom>
            <a:avLst/>
            <a:gdLst>
              <a:gd name="connsiteX0" fmla="*/ 0 w 8290366"/>
              <a:gd name="connsiteY0" fmla="*/ 0 h 1840843"/>
              <a:gd name="connsiteX1" fmla="*/ 607960 w 8290366"/>
              <a:gd name="connsiteY1" fmla="*/ 0 h 1840843"/>
              <a:gd name="connsiteX2" fmla="*/ 1050113 w 8290366"/>
              <a:gd name="connsiteY2" fmla="*/ 0 h 1840843"/>
              <a:gd name="connsiteX3" fmla="*/ 1906784 w 8290366"/>
              <a:gd name="connsiteY3" fmla="*/ 0 h 1840843"/>
              <a:gd name="connsiteX4" fmla="*/ 2514744 w 8290366"/>
              <a:gd name="connsiteY4" fmla="*/ 0 h 1840843"/>
              <a:gd name="connsiteX5" fmla="*/ 3122705 w 8290366"/>
              <a:gd name="connsiteY5" fmla="*/ 0 h 1840843"/>
              <a:gd name="connsiteX6" fmla="*/ 3979376 w 8290366"/>
              <a:gd name="connsiteY6" fmla="*/ 0 h 1840843"/>
              <a:gd name="connsiteX7" fmla="*/ 4504432 w 8290366"/>
              <a:gd name="connsiteY7" fmla="*/ 0 h 1840843"/>
              <a:gd name="connsiteX8" fmla="*/ 5361103 w 8290366"/>
              <a:gd name="connsiteY8" fmla="*/ 0 h 1840843"/>
              <a:gd name="connsiteX9" fmla="*/ 6217775 w 8290366"/>
              <a:gd name="connsiteY9" fmla="*/ 0 h 1840843"/>
              <a:gd name="connsiteX10" fmla="*/ 6908638 w 8290366"/>
              <a:gd name="connsiteY10" fmla="*/ 0 h 1840843"/>
              <a:gd name="connsiteX11" fmla="*/ 8290366 w 8290366"/>
              <a:gd name="connsiteY11" fmla="*/ 0 h 1840843"/>
              <a:gd name="connsiteX12" fmla="*/ 8290366 w 8290366"/>
              <a:gd name="connsiteY12" fmla="*/ 595206 h 1840843"/>
              <a:gd name="connsiteX13" fmla="*/ 8290366 w 8290366"/>
              <a:gd name="connsiteY13" fmla="*/ 1153595 h 1840843"/>
              <a:gd name="connsiteX14" fmla="*/ 8290366 w 8290366"/>
              <a:gd name="connsiteY14" fmla="*/ 1840843 h 1840843"/>
              <a:gd name="connsiteX15" fmla="*/ 7599502 w 8290366"/>
              <a:gd name="connsiteY15" fmla="*/ 1840843 h 1840843"/>
              <a:gd name="connsiteX16" fmla="*/ 6908638 w 8290366"/>
              <a:gd name="connsiteY16" fmla="*/ 1840843 h 1840843"/>
              <a:gd name="connsiteX17" fmla="*/ 6051967 w 8290366"/>
              <a:gd name="connsiteY17" fmla="*/ 1840843 h 1840843"/>
              <a:gd name="connsiteX18" fmla="*/ 5361103 w 8290366"/>
              <a:gd name="connsiteY18" fmla="*/ 1840843 h 1840843"/>
              <a:gd name="connsiteX19" fmla="*/ 4918950 w 8290366"/>
              <a:gd name="connsiteY19" fmla="*/ 1840843 h 1840843"/>
              <a:gd name="connsiteX20" fmla="*/ 4393894 w 8290366"/>
              <a:gd name="connsiteY20" fmla="*/ 1840843 h 1840843"/>
              <a:gd name="connsiteX21" fmla="*/ 3537223 w 8290366"/>
              <a:gd name="connsiteY21" fmla="*/ 1840843 h 1840843"/>
              <a:gd name="connsiteX22" fmla="*/ 2846359 w 8290366"/>
              <a:gd name="connsiteY22" fmla="*/ 1840843 h 1840843"/>
              <a:gd name="connsiteX23" fmla="*/ 2321302 w 8290366"/>
              <a:gd name="connsiteY23" fmla="*/ 1840843 h 1840843"/>
              <a:gd name="connsiteX24" fmla="*/ 1630439 w 8290366"/>
              <a:gd name="connsiteY24" fmla="*/ 1840843 h 1840843"/>
              <a:gd name="connsiteX25" fmla="*/ 1188286 w 8290366"/>
              <a:gd name="connsiteY25" fmla="*/ 1840843 h 1840843"/>
              <a:gd name="connsiteX26" fmla="*/ 746133 w 8290366"/>
              <a:gd name="connsiteY26" fmla="*/ 1840843 h 1840843"/>
              <a:gd name="connsiteX27" fmla="*/ 0 w 8290366"/>
              <a:gd name="connsiteY27" fmla="*/ 1840843 h 1840843"/>
              <a:gd name="connsiteX28" fmla="*/ 0 w 8290366"/>
              <a:gd name="connsiteY28" fmla="*/ 1264046 h 1840843"/>
              <a:gd name="connsiteX29" fmla="*/ 0 w 8290366"/>
              <a:gd name="connsiteY29" fmla="*/ 613614 h 1840843"/>
              <a:gd name="connsiteX30" fmla="*/ 0 w 8290366"/>
              <a:gd name="connsiteY30" fmla="*/ 0 h 184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290366" h="1840843" extrusionOk="0">
                <a:moveTo>
                  <a:pt x="0" y="0"/>
                </a:moveTo>
                <a:cubicBezTo>
                  <a:pt x="147088" y="-23911"/>
                  <a:pt x="312395" y="26569"/>
                  <a:pt x="607960" y="0"/>
                </a:cubicBezTo>
                <a:cubicBezTo>
                  <a:pt x="903525" y="-26569"/>
                  <a:pt x="922883" y="-7651"/>
                  <a:pt x="1050113" y="0"/>
                </a:cubicBezTo>
                <a:cubicBezTo>
                  <a:pt x="1177343" y="7651"/>
                  <a:pt x="1488150" y="16082"/>
                  <a:pt x="1906784" y="0"/>
                </a:cubicBezTo>
                <a:cubicBezTo>
                  <a:pt x="2325418" y="-16082"/>
                  <a:pt x="2309946" y="20115"/>
                  <a:pt x="2514744" y="0"/>
                </a:cubicBezTo>
                <a:cubicBezTo>
                  <a:pt x="2719542" y="-20115"/>
                  <a:pt x="2998554" y="23800"/>
                  <a:pt x="3122705" y="0"/>
                </a:cubicBezTo>
                <a:cubicBezTo>
                  <a:pt x="3246856" y="-23800"/>
                  <a:pt x="3687500" y="10549"/>
                  <a:pt x="3979376" y="0"/>
                </a:cubicBezTo>
                <a:cubicBezTo>
                  <a:pt x="4271252" y="-10549"/>
                  <a:pt x="4287181" y="-17794"/>
                  <a:pt x="4504432" y="0"/>
                </a:cubicBezTo>
                <a:cubicBezTo>
                  <a:pt x="4721683" y="17794"/>
                  <a:pt x="5086972" y="-29791"/>
                  <a:pt x="5361103" y="0"/>
                </a:cubicBezTo>
                <a:cubicBezTo>
                  <a:pt x="5635234" y="29791"/>
                  <a:pt x="5995677" y="13587"/>
                  <a:pt x="6217775" y="0"/>
                </a:cubicBezTo>
                <a:cubicBezTo>
                  <a:pt x="6439873" y="-13587"/>
                  <a:pt x="6630276" y="-20106"/>
                  <a:pt x="6908638" y="0"/>
                </a:cubicBezTo>
                <a:cubicBezTo>
                  <a:pt x="7187000" y="20106"/>
                  <a:pt x="7605103" y="26474"/>
                  <a:pt x="8290366" y="0"/>
                </a:cubicBezTo>
                <a:cubicBezTo>
                  <a:pt x="8299254" y="158323"/>
                  <a:pt x="8275597" y="375395"/>
                  <a:pt x="8290366" y="595206"/>
                </a:cubicBezTo>
                <a:cubicBezTo>
                  <a:pt x="8305135" y="815017"/>
                  <a:pt x="8286535" y="915262"/>
                  <a:pt x="8290366" y="1153595"/>
                </a:cubicBezTo>
                <a:cubicBezTo>
                  <a:pt x="8294197" y="1391928"/>
                  <a:pt x="8278965" y="1654544"/>
                  <a:pt x="8290366" y="1840843"/>
                </a:cubicBezTo>
                <a:cubicBezTo>
                  <a:pt x="8074852" y="1836833"/>
                  <a:pt x="7913293" y="1854812"/>
                  <a:pt x="7599502" y="1840843"/>
                </a:cubicBezTo>
                <a:cubicBezTo>
                  <a:pt x="7285711" y="1826874"/>
                  <a:pt x="7237245" y="1842729"/>
                  <a:pt x="6908638" y="1840843"/>
                </a:cubicBezTo>
                <a:cubicBezTo>
                  <a:pt x="6580031" y="1838957"/>
                  <a:pt x="6297861" y="1815989"/>
                  <a:pt x="6051967" y="1840843"/>
                </a:cubicBezTo>
                <a:cubicBezTo>
                  <a:pt x="5806073" y="1865697"/>
                  <a:pt x="5540103" y="1863109"/>
                  <a:pt x="5361103" y="1840843"/>
                </a:cubicBezTo>
                <a:cubicBezTo>
                  <a:pt x="5182103" y="1818577"/>
                  <a:pt x="5051061" y="1850295"/>
                  <a:pt x="4918950" y="1840843"/>
                </a:cubicBezTo>
                <a:cubicBezTo>
                  <a:pt x="4786839" y="1831391"/>
                  <a:pt x="4603102" y="1861756"/>
                  <a:pt x="4393894" y="1840843"/>
                </a:cubicBezTo>
                <a:cubicBezTo>
                  <a:pt x="4184686" y="1819930"/>
                  <a:pt x="3947934" y="1857821"/>
                  <a:pt x="3537223" y="1840843"/>
                </a:cubicBezTo>
                <a:cubicBezTo>
                  <a:pt x="3126512" y="1823865"/>
                  <a:pt x="3060506" y="1815519"/>
                  <a:pt x="2846359" y="1840843"/>
                </a:cubicBezTo>
                <a:cubicBezTo>
                  <a:pt x="2632212" y="1866167"/>
                  <a:pt x="2565240" y="1825240"/>
                  <a:pt x="2321302" y="1840843"/>
                </a:cubicBezTo>
                <a:cubicBezTo>
                  <a:pt x="2077364" y="1856446"/>
                  <a:pt x="1879849" y="1855654"/>
                  <a:pt x="1630439" y="1840843"/>
                </a:cubicBezTo>
                <a:cubicBezTo>
                  <a:pt x="1381029" y="1826032"/>
                  <a:pt x="1325213" y="1832547"/>
                  <a:pt x="1188286" y="1840843"/>
                </a:cubicBezTo>
                <a:cubicBezTo>
                  <a:pt x="1051359" y="1849139"/>
                  <a:pt x="914564" y="1846220"/>
                  <a:pt x="746133" y="1840843"/>
                </a:cubicBezTo>
                <a:cubicBezTo>
                  <a:pt x="577702" y="1835466"/>
                  <a:pt x="317114" y="1866613"/>
                  <a:pt x="0" y="1840843"/>
                </a:cubicBezTo>
                <a:cubicBezTo>
                  <a:pt x="18499" y="1669740"/>
                  <a:pt x="-2955" y="1427445"/>
                  <a:pt x="0" y="1264046"/>
                </a:cubicBezTo>
                <a:cubicBezTo>
                  <a:pt x="2955" y="1100647"/>
                  <a:pt x="30475" y="834549"/>
                  <a:pt x="0" y="613614"/>
                </a:cubicBezTo>
                <a:cubicBezTo>
                  <a:pt x="-30475" y="392679"/>
                  <a:pt x="-27075" y="270498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80000" tIns="180000" rIns="180000" bIns="180000" rtlCol="0">
            <a:spAutoFit/>
          </a:bodyPr>
          <a:lstStyle/>
          <a:p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$content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>
                <a:solidFill>
                  <a:srgbClr val="024C1A"/>
                </a:solidFill>
                <a:effectLst/>
                <a:latin typeface="Courier" panose="02070309020205020404" pitchFamily="49" charset="0"/>
              </a:rPr>
              <a:t>=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 </a:t>
            </a:r>
            <a:r>
              <a:rPr lang="en-GB" sz="2400" dirty="0" err="1">
                <a:solidFill>
                  <a:srgbClr val="622CBC"/>
                </a:solidFill>
                <a:effectLst/>
                <a:latin typeface="Courier" panose="02070309020205020404" pitchFamily="49" charset="0"/>
              </a:rPr>
              <a:t>sprintf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    '&lt;?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php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 return 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unserialize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(%s);’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,</a:t>
            </a:r>
          </a:p>
          <a:p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    </a:t>
            </a:r>
            <a:r>
              <a:rPr lang="en-GB" sz="2400" dirty="0" err="1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var_export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serialize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(</a:t>
            </a:r>
            <a:r>
              <a:rPr lang="en-GB" sz="2400" dirty="0">
                <a:solidFill>
                  <a:srgbClr val="702C00"/>
                </a:solidFill>
                <a:effectLst/>
                <a:latin typeface="Courier" panose="02070309020205020404" pitchFamily="49" charset="0"/>
              </a:rPr>
              <a:t>$container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), </a:t>
            </a:r>
            <a:r>
              <a:rPr lang="en-GB" sz="2400" dirty="0">
                <a:solidFill>
                  <a:srgbClr val="A0111F"/>
                </a:solidFill>
                <a:effectLst/>
                <a:latin typeface="Courier" panose="02070309020205020404" pitchFamily="49" charset="0"/>
              </a:rPr>
              <a:t>TRUE</a:t>
            </a:r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</a:t>
            </a:r>
          </a:p>
          <a:p>
            <a:r>
              <a:rPr lang="en-GB" sz="2400" dirty="0">
                <a:solidFill>
                  <a:srgbClr val="24292F"/>
                </a:solidFill>
                <a:effectLst/>
                <a:latin typeface="Courier" panose="02070309020205020404" pitchFamily="49" charset="0"/>
              </a:rPr>
              <a:t>);</a:t>
            </a:r>
            <a:endParaRPr lang="en-GB" sz="24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F87693-FAE2-DD16-F568-0A913A33F7A0}"/>
              </a:ext>
            </a:extLst>
          </p:cNvPr>
          <p:cNvSpPr txBox="1"/>
          <p:nvPr/>
        </p:nvSpPr>
        <p:spPr>
          <a:xfrm>
            <a:off x="9144000" y="3252190"/>
            <a:ext cx="8290366" cy="5534162"/>
          </a:xfrm>
          <a:custGeom>
            <a:avLst/>
            <a:gdLst>
              <a:gd name="connsiteX0" fmla="*/ 0 w 8290366"/>
              <a:gd name="connsiteY0" fmla="*/ 0 h 5534162"/>
              <a:gd name="connsiteX1" fmla="*/ 607960 w 8290366"/>
              <a:gd name="connsiteY1" fmla="*/ 0 h 5534162"/>
              <a:gd name="connsiteX2" fmla="*/ 1050113 w 8290366"/>
              <a:gd name="connsiteY2" fmla="*/ 0 h 5534162"/>
              <a:gd name="connsiteX3" fmla="*/ 1906784 w 8290366"/>
              <a:gd name="connsiteY3" fmla="*/ 0 h 5534162"/>
              <a:gd name="connsiteX4" fmla="*/ 2514744 w 8290366"/>
              <a:gd name="connsiteY4" fmla="*/ 0 h 5534162"/>
              <a:gd name="connsiteX5" fmla="*/ 3122705 w 8290366"/>
              <a:gd name="connsiteY5" fmla="*/ 0 h 5534162"/>
              <a:gd name="connsiteX6" fmla="*/ 3979376 w 8290366"/>
              <a:gd name="connsiteY6" fmla="*/ 0 h 5534162"/>
              <a:gd name="connsiteX7" fmla="*/ 4504432 w 8290366"/>
              <a:gd name="connsiteY7" fmla="*/ 0 h 5534162"/>
              <a:gd name="connsiteX8" fmla="*/ 5361103 w 8290366"/>
              <a:gd name="connsiteY8" fmla="*/ 0 h 5534162"/>
              <a:gd name="connsiteX9" fmla="*/ 6217775 w 8290366"/>
              <a:gd name="connsiteY9" fmla="*/ 0 h 5534162"/>
              <a:gd name="connsiteX10" fmla="*/ 6908638 w 8290366"/>
              <a:gd name="connsiteY10" fmla="*/ 0 h 5534162"/>
              <a:gd name="connsiteX11" fmla="*/ 8290366 w 8290366"/>
              <a:gd name="connsiteY11" fmla="*/ 0 h 5534162"/>
              <a:gd name="connsiteX12" fmla="*/ 8290366 w 8290366"/>
              <a:gd name="connsiteY12" fmla="*/ 636429 h 5534162"/>
              <a:gd name="connsiteX13" fmla="*/ 8290366 w 8290366"/>
              <a:gd name="connsiteY13" fmla="*/ 1162174 h 5534162"/>
              <a:gd name="connsiteX14" fmla="*/ 8290366 w 8290366"/>
              <a:gd name="connsiteY14" fmla="*/ 1853944 h 5534162"/>
              <a:gd name="connsiteX15" fmla="*/ 8290366 w 8290366"/>
              <a:gd name="connsiteY15" fmla="*/ 2545715 h 5534162"/>
              <a:gd name="connsiteX16" fmla="*/ 8290366 w 8290366"/>
              <a:gd name="connsiteY16" fmla="*/ 3237485 h 5534162"/>
              <a:gd name="connsiteX17" fmla="*/ 8290366 w 8290366"/>
              <a:gd name="connsiteY17" fmla="*/ 3984597 h 5534162"/>
              <a:gd name="connsiteX18" fmla="*/ 8290366 w 8290366"/>
              <a:gd name="connsiteY18" fmla="*/ 4731709 h 5534162"/>
              <a:gd name="connsiteX19" fmla="*/ 8290366 w 8290366"/>
              <a:gd name="connsiteY19" fmla="*/ 5534162 h 5534162"/>
              <a:gd name="connsiteX20" fmla="*/ 7848213 w 8290366"/>
              <a:gd name="connsiteY20" fmla="*/ 5534162 h 5534162"/>
              <a:gd name="connsiteX21" fmla="*/ 6991542 w 8290366"/>
              <a:gd name="connsiteY21" fmla="*/ 5534162 h 5534162"/>
              <a:gd name="connsiteX22" fmla="*/ 6300678 w 8290366"/>
              <a:gd name="connsiteY22" fmla="*/ 5534162 h 5534162"/>
              <a:gd name="connsiteX23" fmla="*/ 5775622 w 8290366"/>
              <a:gd name="connsiteY23" fmla="*/ 5534162 h 5534162"/>
              <a:gd name="connsiteX24" fmla="*/ 5084758 w 8290366"/>
              <a:gd name="connsiteY24" fmla="*/ 5534162 h 5534162"/>
              <a:gd name="connsiteX25" fmla="*/ 4642605 w 8290366"/>
              <a:gd name="connsiteY25" fmla="*/ 5534162 h 5534162"/>
              <a:gd name="connsiteX26" fmla="*/ 4200452 w 8290366"/>
              <a:gd name="connsiteY26" fmla="*/ 5534162 h 5534162"/>
              <a:gd name="connsiteX27" fmla="*/ 3509588 w 8290366"/>
              <a:gd name="connsiteY27" fmla="*/ 5534162 h 5534162"/>
              <a:gd name="connsiteX28" fmla="*/ 2984532 w 8290366"/>
              <a:gd name="connsiteY28" fmla="*/ 5534162 h 5534162"/>
              <a:gd name="connsiteX29" fmla="*/ 2210764 w 8290366"/>
              <a:gd name="connsiteY29" fmla="*/ 5534162 h 5534162"/>
              <a:gd name="connsiteX30" fmla="*/ 1685708 w 8290366"/>
              <a:gd name="connsiteY30" fmla="*/ 5534162 h 5534162"/>
              <a:gd name="connsiteX31" fmla="*/ 911940 w 8290366"/>
              <a:gd name="connsiteY31" fmla="*/ 5534162 h 5534162"/>
              <a:gd name="connsiteX32" fmla="*/ 0 w 8290366"/>
              <a:gd name="connsiteY32" fmla="*/ 5534162 h 5534162"/>
              <a:gd name="connsiteX33" fmla="*/ 0 w 8290366"/>
              <a:gd name="connsiteY33" fmla="*/ 4787050 h 5534162"/>
              <a:gd name="connsiteX34" fmla="*/ 0 w 8290366"/>
              <a:gd name="connsiteY34" fmla="*/ 4039938 h 5534162"/>
              <a:gd name="connsiteX35" fmla="*/ 0 w 8290366"/>
              <a:gd name="connsiteY35" fmla="*/ 3237485 h 5534162"/>
              <a:gd name="connsiteX36" fmla="*/ 0 w 8290366"/>
              <a:gd name="connsiteY36" fmla="*/ 2601056 h 5534162"/>
              <a:gd name="connsiteX37" fmla="*/ 0 w 8290366"/>
              <a:gd name="connsiteY37" fmla="*/ 1798603 h 5534162"/>
              <a:gd name="connsiteX38" fmla="*/ 0 w 8290366"/>
              <a:gd name="connsiteY38" fmla="*/ 1217516 h 5534162"/>
              <a:gd name="connsiteX39" fmla="*/ 0 w 8290366"/>
              <a:gd name="connsiteY39" fmla="*/ 691770 h 5534162"/>
              <a:gd name="connsiteX40" fmla="*/ 0 w 8290366"/>
              <a:gd name="connsiteY40" fmla="*/ 0 h 553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290366" h="5534162" extrusionOk="0">
                <a:moveTo>
                  <a:pt x="0" y="0"/>
                </a:moveTo>
                <a:cubicBezTo>
                  <a:pt x="147088" y="-23911"/>
                  <a:pt x="312395" y="26569"/>
                  <a:pt x="607960" y="0"/>
                </a:cubicBezTo>
                <a:cubicBezTo>
                  <a:pt x="903525" y="-26569"/>
                  <a:pt x="922883" y="-7651"/>
                  <a:pt x="1050113" y="0"/>
                </a:cubicBezTo>
                <a:cubicBezTo>
                  <a:pt x="1177343" y="7651"/>
                  <a:pt x="1488150" y="16082"/>
                  <a:pt x="1906784" y="0"/>
                </a:cubicBezTo>
                <a:cubicBezTo>
                  <a:pt x="2325418" y="-16082"/>
                  <a:pt x="2309946" y="20115"/>
                  <a:pt x="2514744" y="0"/>
                </a:cubicBezTo>
                <a:cubicBezTo>
                  <a:pt x="2719542" y="-20115"/>
                  <a:pt x="2998554" y="23800"/>
                  <a:pt x="3122705" y="0"/>
                </a:cubicBezTo>
                <a:cubicBezTo>
                  <a:pt x="3246856" y="-23800"/>
                  <a:pt x="3687500" y="10549"/>
                  <a:pt x="3979376" y="0"/>
                </a:cubicBezTo>
                <a:cubicBezTo>
                  <a:pt x="4271252" y="-10549"/>
                  <a:pt x="4287181" y="-17794"/>
                  <a:pt x="4504432" y="0"/>
                </a:cubicBezTo>
                <a:cubicBezTo>
                  <a:pt x="4721683" y="17794"/>
                  <a:pt x="5086972" y="-29791"/>
                  <a:pt x="5361103" y="0"/>
                </a:cubicBezTo>
                <a:cubicBezTo>
                  <a:pt x="5635234" y="29791"/>
                  <a:pt x="5995677" y="13587"/>
                  <a:pt x="6217775" y="0"/>
                </a:cubicBezTo>
                <a:cubicBezTo>
                  <a:pt x="6439873" y="-13587"/>
                  <a:pt x="6630276" y="-20106"/>
                  <a:pt x="6908638" y="0"/>
                </a:cubicBezTo>
                <a:cubicBezTo>
                  <a:pt x="7187000" y="20106"/>
                  <a:pt x="7605103" y="26474"/>
                  <a:pt x="8290366" y="0"/>
                </a:cubicBezTo>
                <a:cubicBezTo>
                  <a:pt x="8262756" y="143052"/>
                  <a:pt x="8287850" y="452360"/>
                  <a:pt x="8290366" y="636429"/>
                </a:cubicBezTo>
                <a:cubicBezTo>
                  <a:pt x="8292882" y="820498"/>
                  <a:pt x="8300563" y="913990"/>
                  <a:pt x="8290366" y="1162174"/>
                </a:cubicBezTo>
                <a:cubicBezTo>
                  <a:pt x="8280169" y="1410358"/>
                  <a:pt x="8288692" y="1535451"/>
                  <a:pt x="8290366" y="1853944"/>
                </a:cubicBezTo>
                <a:cubicBezTo>
                  <a:pt x="8292041" y="2172437"/>
                  <a:pt x="8287807" y="2346237"/>
                  <a:pt x="8290366" y="2545715"/>
                </a:cubicBezTo>
                <a:cubicBezTo>
                  <a:pt x="8292925" y="2745193"/>
                  <a:pt x="8311812" y="3008539"/>
                  <a:pt x="8290366" y="3237485"/>
                </a:cubicBezTo>
                <a:cubicBezTo>
                  <a:pt x="8268921" y="3466431"/>
                  <a:pt x="8255738" y="3654765"/>
                  <a:pt x="8290366" y="3984597"/>
                </a:cubicBezTo>
                <a:cubicBezTo>
                  <a:pt x="8324994" y="4314429"/>
                  <a:pt x="8282838" y="4387032"/>
                  <a:pt x="8290366" y="4731709"/>
                </a:cubicBezTo>
                <a:cubicBezTo>
                  <a:pt x="8297894" y="5076386"/>
                  <a:pt x="8257440" y="5347401"/>
                  <a:pt x="8290366" y="5534162"/>
                </a:cubicBezTo>
                <a:cubicBezTo>
                  <a:pt x="8073336" y="5520250"/>
                  <a:pt x="8001521" y="5548146"/>
                  <a:pt x="7848213" y="5534162"/>
                </a:cubicBezTo>
                <a:cubicBezTo>
                  <a:pt x="7694905" y="5520178"/>
                  <a:pt x="7402253" y="5551140"/>
                  <a:pt x="6991542" y="5534162"/>
                </a:cubicBezTo>
                <a:cubicBezTo>
                  <a:pt x="6580831" y="5517184"/>
                  <a:pt x="6514825" y="5508838"/>
                  <a:pt x="6300678" y="5534162"/>
                </a:cubicBezTo>
                <a:cubicBezTo>
                  <a:pt x="6086531" y="5559486"/>
                  <a:pt x="6014453" y="5511203"/>
                  <a:pt x="5775622" y="5534162"/>
                </a:cubicBezTo>
                <a:cubicBezTo>
                  <a:pt x="5536791" y="5557121"/>
                  <a:pt x="5335301" y="5550516"/>
                  <a:pt x="5084758" y="5534162"/>
                </a:cubicBezTo>
                <a:cubicBezTo>
                  <a:pt x="4834215" y="5517808"/>
                  <a:pt x="4779532" y="5525866"/>
                  <a:pt x="4642605" y="5534162"/>
                </a:cubicBezTo>
                <a:cubicBezTo>
                  <a:pt x="4505678" y="5542458"/>
                  <a:pt x="4368883" y="5539539"/>
                  <a:pt x="4200452" y="5534162"/>
                </a:cubicBezTo>
                <a:cubicBezTo>
                  <a:pt x="4032021" y="5528785"/>
                  <a:pt x="3666964" y="5562963"/>
                  <a:pt x="3509588" y="5534162"/>
                </a:cubicBezTo>
                <a:cubicBezTo>
                  <a:pt x="3352212" y="5505361"/>
                  <a:pt x="3107744" y="5540187"/>
                  <a:pt x="2984532" y="5534162"/>
                </a:cubicBezTo>
                <a:cubicBezTo>
                  <a:pt x="2861320" y="5528137"/>
                  <a:pt x="2510863" y="5544626"/>
                  <a:pt x="2210764" y="5534162"/>
                </a:cubicBezTo>
                <a:cubicBezTo>
                  <a:pt x="1910665" y="5523698"/>
                  <a:pt x="1890245" y="5508076"/>
                  <a:pt x="1685708" y="5534162"/>
                </a:cubicBezTo>
                <a:cubicBezTo>
                  <a:pt x="1481171" y="5560248"/>
                  <a:pt x="1232794" y="5540396"/>
                  <a:pt x="911940" y="5534162"/>
                </a:cubicBezTo>
                <a:cubicBezTo>
                  <a:pt x="591086" y="5527928"/>
                  <a:pt x="449579" y="5540929"/>
                  <a:pt x="0" y="5534162"/>
                </a:cubicBezTo>
                <a:cubicBezTo>
                  <a:pt x="-36815" y="5269021"/>
                  <a:pt x="-20275" y="4940269"/>
                  <a:pt x="0" y="4787050"/>
                </a:cubicBezTo>
                <a:cubicBezTo>
                  <a:pt x="20275" y="4633831"/>
                  <a:pt x="-30001" y="4400119"/>
                  <a:pt x="0" y="4039938"/>
                </a:cubicBezTo>
                <a:cubicBezTo>
                  <a:pt x="30001" y="3679757"/>
                  <a:pt x="-20774" y="3491495"/>
                  <a:pt x="0" y="3237485"/>
                </a:cubicBezTo>
                <a:cubicBezTo>
                  <a:pt x="20774" y="2983475"/>
                  <a:pt x="11275" y="2918493"/>
                  <a:pt x="0" y="2601056"/>
                </a:cubicBezTo>
                <a:cubicBezTo>
                  <a:pt x="-11275" y="2283619"/>
                  <a:pt x="-32304" y="2078943"/>
                  <a:pt x="0" y="1798603"/>
                </a:cubicBezTo>
                <a:cubicBezTo>
                  <a:pt x="32304" y="1518263"/>
                  <a:pt x="26776" y="1493235"/>
                  <a:pt x="0" y="1217516"/>
                </a:cubicBezTo>
                <a:cubicBezTo>
                  <a:pt x="-26776" y="941797"/>
                  <a:pt x="-21429" y="950130"/>
                  <a:pt x="0" y="691770"/>
                </a:cubicBezTo>
                <a:cubicBezTo>
                  <a:pt x="21429" y="433410"/>
                  <a:pt x="24174" y="150679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80000" tIns="180000" rIns="180000" bIns="180000" rtlCol="0">
            <a:spAutoFit/>
          </a:bodyPr>
          <a:lstStyle/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/** @var object{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cid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': string,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'data': array{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'aliases': array&lt;string, string&gt;,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'parameters': array&lt;string, mixed&gt;,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'services': array&lt;string, string&gt;,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'frozen': bool,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machine_format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': bool,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},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'expire': int,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'tags': array,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'checksum': int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} $container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*/</a:t>
            </a:r>
            <a:endParaRPr lang="en-GB" sz="24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7081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8805E4-9515-FCC4-F9D5-3F60D0F05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Generate</a:t>
            </a:r>
            <a:r>
              <a:rPr lang="fr-FR" dirty="0"/>
              <a:t> </a:t>
            </a:r>
            <a:r>
              <a:rPr lang="fr-FR" dirty="0" err="1"/>
              <a:t>some</a:t>
            </a:r>
            <a:r>
              <a:rPr lang="fr-FR" dirty="0"/>
              <a:t> parts </a:t>
            </a:r>
            <a:r>
              <a:rPr lang="fr-FR" dirty="0" err="1"/>
              <a:t>from</a:t>
            </a:r>
            <a:r>
              <a:rPr lang="fr-FR" dirty="0"/>
              <a:t> a Drupal instance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87BA09-5E82-D8DE-7AF3-C3648AAA7D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32793-E08E-9ACE-BA7F-C288D757482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31CE47-F34B-1270-C771-DB9523221E9B}"/>
              </a:ext>
            </a:extLst>
          </p:cNvPr>
          <p:cNvGrpSpPr/>
          <p:nvPr/>
        </p:nvGrpSpPr>
        <p:grpSpPr>
          <a:xfrm>
            <a:off x="6814424" y="4440782"/>
            <a:ext cx="4659151" cy="4376178"/>
            <a:chOff x="11528191" y="2541146"/>
            <a:chExt cx="4535424" cy="5000219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7133F9C4-D4BD-D24E-90BD-8FDE63FD1B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00" r="19900"/>
            <a:stretch/>
          </p:blipFill>
          <p:spPr bwMode="auto">
            <a:xfrm>
              <a:off x="11528191" y="3598480"/>
              <a:ext cx="4535424" cy="3942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21291E-16FD-17ED-CCDC-DABFF261A417}"/>
                </a:ext>
              </a:extLst>
            </p:cNvPr>
            <p:cNvSpPr txBox="1"/>
            <p:nvPr/>
          </p:nvSpPr>
          <p:spPr>
            <a:xfrm>
              <a:off x="12732149" y="2541146"/>
              <a:ext cx="2127506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600" dirty="0" err="1">
                  <a:solidFill>
                    <a:schemeClr val="tx2">
                      <a:lumMod val="75000"/>
                      <a:lumOff val="25000"/>
                    </a:schemeClr>
                  </a:solidFill>
                  <a:latin typeface="+mj-lt"/>
                </a:rPr>
                <a:t>PHPStan</a:t>
              </a:r>
              <a:endParaRPr lang="fr-FR" sz="3600" dirty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AB58C0D-0B76-99C1-CA3C-1A2309FF63DC}"/>
              </a:ext>
            </a:extLst>
          </p:cNvPr>
          <p:cNvSpPr txBox="1"/>
          <p:nvPr/>
        </p:nvSpPr>
        <p:spPr>
          <a:xfrm>
            <a:off x="2829007" y="6334644"/>
            <a:ext cx="2321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Container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3DAAA9-47E7-11C7-EB04-28BF9B1D8D19}"/>
              </a:ext>
            </a:extLst>
          </p:cNvPr>
          <p:cNvSpPr txBox="1"/>
          <p:nvPr/>
        </p:nvSpPr>
        <p:spPr>
          <a:xfrm>
            <a:off x="4524392" y="8816960"/>
            <a:ext cx="1670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Routes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A9CF08-8C49-9776-AB85-8ACFE1AC229A}"/>
              </a:ext>
            </a:extLst>
          </p:cNvPr>
          <p:cNvSpPr txBox="1"/>
          <p:nvPr/>
        </p:nvSpPr>
        <p:spPr>
          <a:xfrm>
            <a:off x="11592798" y="8816959"/>
            <a:ext cx="1527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Plugin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DFC7B1-C7F8-0632-8292-C14C4CC0688F}"/>
              </a:ext>
            </a:extLst>
          </p:cNvPr>
          <p:cNvSpPr txBox="1"/>
          <p:nvPr/>
        </p:nvSpPr>
        <p:spPr>
          <a:xfrm>
            <a:off x="12841953" y="6334644"/>
            <a:ext cx="37545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Entity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Definition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algn="l"/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Storage…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E3E620-49F6-376C-A6B7-AA3F4DEEDEC7}"/>
              </a:ext>
            </a:extLst>
          </p:cNvPr>
          <p:cNvSpPr txBox="1"/>
          <p:nvPr/>
        </p:nvSpPr>
        <p:spPr>
          <a:xfrm>
            <a:off x="6892968" y="3570645"/>
            <a:ext cx="4783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Optional</a:t>
            </a:r>
            <a:r>
              <a:rPr lang="fr-FR" sz="36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config for…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C690D6-4A28-2EA0-3962-B7F46CBE5BCE}"/>
              </a:ext>
            </a:extLst>
          </p:cNvPr>
          <p:cNvSpPr txBox="1"/>
          <p:nvPr/>
        </p:nvSpPr>
        <p:spPr>
          <a:xfrm>
            <a:off x="8693393" y="9725438"/>
            <a:ext cx="1239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12561369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23DF6D-EFB2-2409-CD42-69CAB2AA1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8310409" cy="1289686"/>
          </a:xfrm>
        </p:spPr>
        <p:txBody>
          <a:bodyPr/>
          <a:lstStyle/>
          <a:p>
            <a:r>
              <a:rPr lang="en-GB" dirty="0"/>
              <a:t>Know the distinctive characteristics for each items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3601C-EFE4-9545-95DC-48F96E2897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4DA55-8E8B-20DB-963D-1541EFB5A5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5FE708-5BCE-0026-36E9-8865B6D6F0B0}"/>
              </a:ext>
            </a:extLst>
          </p:cNvPr>
          <p:cNvSpPr txBox="1"/>
          <p:nvPr/>
        </p:nvSpPr>
        <p:spPr>
          <a:xfrm>
            <a:off x="1915518" y="3927459"/>
            <a:ext cx="8290366" cy="5534162"/>
          </a:xfrm>
          <a:custGeom>
            <a:avLst/>
            <a:gdLst>
              <a:gd name="connsiteX0" fmla="*/ 0 w 8290366"/>
              <a:gd name="connsiteY0" fmla="*/ 0 h 5534162"/>
              <a:gd name="connsiteX1" fmla="*/ 607960 w 8290366"/>
              <a:gd name="connsiteY1" fmla="*/ 0 h 5534162"/>
              <a:gd name="connsiteX2" fmla="*/ 1050113 w 8290366"/>
              <a:gd name="connsiteY2" fmla="*/ 0 h 5534162"/>
              <a:gd name="connsiteX3" fmla="*/ 1906784 w 8290366"/>
              <a:gd name="connsiteY3" fmla="*/ 0 h 5534162"/>
              <a:gd name="connsiteX4" fmla="*/ 2514744 w 8290366"/>
              <a:gd name="connsiteY4" fmla="*/ 0 h 5534162"/>
              <a:gd name="connsiteX5" fmla="*/ 3122705 w 8290366"/>
              <a:gd name="connsiteY5" fmla="*/ 0 h 5534162"/>
              <a:gd name="connsiteX6" fmla="*/ 3979376 w 8290366"/>
              <a:gd name="connsiteY6" fmla="*/ 0 h 5534162"/>
              <a:gd name="connsiteX7" fmla="*/ 4504432 w 8290366"/>
              <a:gd name="connsiteY7" fmla="*/ 0 h 5534162"/>
              <a:gd name="connsiteX8" fmla="*/ 5361103 w 8290366"/>
              <a:gd name="connsiteY8" fmla="*/ 0 h 5534162"/>
              <a:gd name="connsiteX9" fmla="*/ 6217775 w 8290366"/>
              <a:gd name="connsiteY9" fmla="*/ 0 h 5534162"/>
              <a:gd name="connsiteX10" fmla="*/ 6908638 w 8290366"/>
              <a:gd name="connsiteY10" fmla="*/ 0 h 5534162"/>
              <a:gd name="connsiteX11" fmla="*/ 8290366 w 8290366"/>
              <a:gd name="connsiteY11" fmla="*/ 0 h 5534162"/>
              <a:gd name="connsiteX12" fmla="*/ 8290366 w 8290366"/>
              <a:gd name="connsiteY12" fmla="*/ 636429 h 5534162"/>
              <a:gd name="connsiteX13" fmla="*/ 8290366 w 8290366"/>
              <a:gd name="connsiteY13" fmla="*/ 1162174 h 5534162"/>
              <a:gd name="connsiteX14" fmla="*/ 8290366 w 8290366"/>
              <a:gd name="connsiteY14" fmla="*/ 1853944 h 5534162"/>
              <a:gd name="connsiteX15" fmla="*/ 8290366 w 8290366"/>
              <a:gd name="connsiteY15" fmla="*/ 2545715 h 5534162"/>
              <a:gd name="connsiteX16" fmla="*/ 8290366 w 8290366"/>
              <a:gd name="connsiteY16" fmla="*/ 3237485 h 5534162"/>
              <a:gd name="connsiteX17" fmla="*/ 8290366 w 8290366"/>
              <a:gd name="connsiteY17" fmla="*/ 3984597 h 5534162"/>
              <a:gd name="connsiteX18" fmla="*/ 8290366 w 8290366"/>
              <a:gd name="connsiteY18" fmla="*/ 4731709 h 5534162"/>
              <a:gd name="connsiteX19" fmla="*/ 8290366 w 8290366"/>
              <a:gd name="connsiteY19" fmla="*/ 5534162 h 5534162"/>
              <a:gd name="connsiteX20" fmla="*/ 7848213 w 8290366"/>
              <a:gd name="connsiteY20" fmla="*/ 5534162 h 5534162"/>
              <a:gd name="connsiteX21" fmla="*/ 6991542 w 8290366"/>
              <a:gd name="connsiteY21" fmla="*/ 5534162 h 5534162"/>
              <a:gd name="connsiteX22" fmla="*/ 6300678 w 8290366"/>
              <a:gd name="connsiteY22" fmla="*/ 5534162 h 5534162"/>
              <a:gd name="connsiteX23" fmla="*/ 5775622 w 8290366"/>
              <a:gd name="connsiteY23" fmla="*/ 5534162 h 5534162"/>
              <a:gd name="connsiteX24" fmla="*/ 5084758 w 8290366"/>
              <a:gd name="connsiteY24" fmla="*/ 5534162 h 5534162"/>
              <a:gd name="connsiteX25" fmla="*/ 4642605 w 8290366"/>
              <a:gd name="connsiteY25" fmla="*/ 5534162 h 5534162"/>
              <a:gd name="connsiteX26" fmla="*/ 4200452 w 8290366"/>
              <a:gd name="connsiteY26" fmla="*/ 5534162 h 5534162"/>
              <a:gd name="connsiteX27" fmla="*/ 3509588 w 8290366"/>
              <a:gd name="connsiteY27" fmla="*/ 5534162 h 5534162"/>
              <a:gd name="connsiteX28" fmla="*/ 2984532 w 8290366"/>
              <a:gd name="connsiteY28" fmla="*/ 5534162 h 5534162"/>
              <a:gd name="connsiteX29" fmla="*/ 2210764 w 8290366"/>
              <a:gd name="connsiteY29" fmla="*/ 5534162 h 5534162"/>
              <a:gd name="connsiteX30" fmla="*/ 1685708 w 8290366"/>
              <a:gd name="connsiteY30" fmla="*/ 5534162 h 5534162"/>
              <a:gd name="connsiteX31" fmla="*/ 911940 w 8290366"/>
              <a:gd name="connsiteY31" fmla="*/ 5534162 h 5534162"/>
              <a:gd name="connsiteX32" fmla="*/ 0 w 8290366"/>
              <a:gd name="connsiteY32" fmla="*/ 5534162 h 5534162"/>
              <a:gd name="connsiteX33" fmla="*/ 0 w 8290366"/>
              <a:gd name="connsiteY33" fmla="*/ 4787050 h 5534162"/>
              <a:gd name="connsiteX34" fmla="*/ 0 w 8290366"/>
              <a:gd name="connsiteY34" fmla="*/ 4039938 h 5534162"/>
              <a:gd name="connsiteX35" fmla="*/ 0 w 8290366"/>
              <a:gd name="connsiteY35" fmla="*/ 3237485 h 5534162"/>
              <a:gd name="connsiteX36" fmla="*/ 0 w 8290366"/>
              <a:gd name="connsiteY36" fmla="*/ 2601056 h 5534162"/>
              <a:gd name="connsiteX37" fmla="*/ 0 w 8290366"/>
              <a:gd name="connsiteY37" fmla="*/ 1798603 h 5534162"/>
              <a:gd name="connsiteX38" fmla="*/ 0 w 8290366"/>
              <a:gd name="connsiteY38" fmla="*/ 1217516 h 5534162"/>
              <a:gd name="connsiteX39" fmla="*/ 0 w 8290366"/>
              <a:gd name="connsiteY39" fmla="*/ 691770 h 5534162"/>
              <a:gd name="connsiteX40" fmla="*/ 0 w 8290366"/>
              <a:gd name="connsiteY40" fmla="*/ 0 h 553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290366" h="5534162" extrusionOk="0">
                <a:moveTo>
                  <a:pt x="0" y="0"/>
                </a:moveTo>
                <a:cubicBezTo>
                  <a:pt x="147088" y="-23911"/>
                  <a:pt x="312395" y="26569"/>
                  <a:pt x="607960" y="0"/>
                </a:cubicBezTo>
                <a:cubicBezTo>
                  <a:pt x="903525" y="-26569"/>
                  <a:pt x="922883" y="-7651"/>
                  <a:pt x="1050113" y="0"/>
                </a:cubicBezTo>
                <a:cubicBezTo>
                  <a:pt x="1177343" y="7651"/>
                  <a:pt x="1488150" y="16082"/>
                  <a:pt x="1906784" y="0"/>
                </a:cubicBezTo>
                <a:cubicBezTo>
                  <a:pt x="2325418" y="-16082"/>
                  <a:pt x="2309946" y="20115"/>
                  <a:pt x="2514744" y="0"/>
                </a:cubicBezTo>
                <a:cubicBezTo>
                  <a:pt x="2719542" y="-20115"/>
                  <a:pt x="2998554" y="23800"/>
                  <a:pt x="3122705" y="0"/>
                </a:cubicBezTo>
                <a:cubicBezTo>
                  <a:pt x="3246856" y="-23800"/>
                  <a:pt x="3687500" y="10549"/>
                  <a:pt x="3979376" y="0"/>
                </a:cubicBezTo>
                <a:cubicBezTo>
                  <a:pt x="4271252" y="-10549"/>
                  <a:pt x="4287181" y="-17794"/>
                  <a:pt x="4504432" y="0"/>
                </a:cubicBezTo>
                <a:cubicBezTo>
                  <a:pt x="4721683" y="17794"/>
                  <a:pt x="5086972" y="-29791"/>
                  <a:pt x="5361103" y="0"/>
                </a:cubicBezTo>
                <a:cubicBezTo>
                  <a:pt x="5635234" y="29791"/>
                  <a:pt x="5995677" y="13587"/>
                  <a:pt x="6217775" y="0"/>
                </a:cubicBezTo>
                <a:cubicBezTo>
                  <a:pt x="6439873" y="-13587"/>
                  <a:pt x="6630276" y="-20106"/>
                  <a:pt x="6908638" y="0"/>
                </a:cubicBezTo>
                <a:cubicBezTo>
                  <a:pt x="7187000" y="20106"/>
                  <a:pt x="7605103" y="26474"/>
                  <a:pt x="8290366" y="0"/>
                </a:cubicBezTo>
                <a:cubicBezTo>
                  <a:pt x="8262756" y="143052"/>
                  <a:pt x="8287850" y="452360"/>
                  <a:pt x="8290366" y="636429"/>
                </a:cubicBezTo>
                <a:cubicBezTo>
                  <a:pt x="8292882" y="820498"/>
                  <a:pt x="8300563" y="913990"/>
                  <a:pt x="8290366" y="1162174"/>
                </a:cubicBezTo>
                <a:cubicBezTo>
                  <a:pt x="8280169" y="1410358"/>
                  <a:pt x="8288692" y="1535451"/>
                  <a:pt x="8290366" y="1853944"/>
                </a:cubicBezTo>
                <a:cubicBezTo>
                  <a:pt x="8292041" y="2172437"/>
                  <a:pt x="8287807" y="2346237"/>
                  <a:pt x="8290366" y="2545715"/>
                </a:cubicBezTo>
                <a:cubicBezTo>
                  <a:pt x="8292925" y="2745193"/>
                  <a:pt x="8311812" y="3008539"/>
                  <a:pt x="8290366" y="3237485"/>
                </a:cubicBezTo>
                <a:cubicBezTo>
                  <a:pt x="8268921" y="3466431"/>
                  <a:pt x="8255738" y="3654765"/>
                  <a:pt x="8290366" y="3984597"/>
                </a:cubicBezTo>
                <a:cubicBezTo>
                  <a:pt x="8324994" y="4314429"/>
                  <a:pt x="8282838" y="4387032"/>
                  <a:pt x="8290366" y="4731709"/>
                </a:cubicBezTo>
                <a:cubicBezTo>
                  <a:pt x="8297894" y="5076386"/>
                  <a:pt x="8257440" y="5347401"/>
                  <a:pt x="8290366" y="5534162"/>
                </a:cubicBezTo>
                <a:cubicBezTo>
                  <a:pt x="8073336" y="5520250"/>
                  <a:pt x="8001521" y="5548146"/>
                  <a:pt x="7848213" y="5534162"/>
                </a:cubicBezTo>
                <a:cubicBezTo>
                  <a:pt x="7694905" y="5520178"/>
                  <a:pt x="7402253" y="5551140"/>
                  <a:pt x="6991542" y="5534162"/>
                </a:cubicBezTo>
                <a:cubicBezTo>
                  <a:pt x="6580831" y="5517184"/>
                  <a:pt x="6514825" y="5508838"/>
                  <a:pt x="6300678" y="5534162"/>
                </a:cubicBezTo>
                <a:cubicBezTo>
                  <a:pt x="6086531" y="5559486"/>
                  <a:pt x="6014453" y="5511203"/>
                  <a:pt x="5775622" y="5534162"/>
                </a:cubicBezTo>
                <a:cubicBezTo>
                  <a:pt x="5536791" y="5557121"/>
                  <a:pt x="5335301" y="5550516"/>
                  <a:pt x="5084758" y="5534162"/>
                </a:cubicBezTo>
                <a:cubicBezTo>
                  <a:pt x="4834215" y="5517808"/>
                  <a:pt x="4779532" y="5525866"/>
                  <a:pt x="4642605" y="5534162"/>
                </a:cubicBezTo>
                <a:cubicBezTo>
                  <a:pt x="4505678" y="5542458"/>
                  <a:pt x="4368883" y="5539539"/>
                  <a:pt x="4200452" y="5534162"/>
                </a:cubicBezTo>
                <a:cubicBezTo>
                  <a:pt x="4032021" y="5528785"/>
                  <a:pt x="3666964" y="5562963"/>
                  <a:pt x="3509588" y="5534162"/>
                </a:cubicBezTo>
                <a:cubicBezTo>
                  <a:pt x="3352212" y="5505361"/>
                  <a:pt x="3107744" y="5540187"/>
                  <a:pt x="2984532" y="5534162"/>
                </a:cubicBezTo>
                <a:cubicBezTo>
                  <a:pt x="2861320" y="5528137"/>
                  <a:pt x="2510863" y="5544626"/>
                  <a:pt x="2210764" y="5534162"/>
                </a:cubicBezTo>
                <a:cubicBezTo>
                  <a:pt x="1910665" y="5523698"/>
                  <a:pt x="1890245" y="5508076"/>
                  <a:pt x="1685708" y="5534162"/>
                </a:cubicBezTo>
                <a:cubicBezTo>
                  <a:pt x="1481171" y="5560248"/>
                  <a:pt x="1232794" y="5540396"/>
                  <a:pt x="911940" y="5534162"/>
                </a:cubicBezTo>
                <a:cubicBezTo>
                  <a:pt x="591086" y="5527928"/>
                  <a:pt x="449579" y="5540929"/>
                  <a:pt x="0" y="5534162"/>
                </a:cubicBezTo>
                <a:cubicBezTo>
                  <a:pt x="-36815" y="5269021"/>
                  <a:pt x="-20275" y="4940269"/>
                  <a:pt x="0" y="4787050"/>
                </a:cubicBezTo>
                <a:cubicBezTo>
                  <a:pt x="20275" y="4633831"/>
                  <a:pt x="-30001" y="4400119"/>
                  <a:pt x="0" y="4039938"/>
                </a:cubicBezTo>
                <a:cubicBezTo>
                  <a:pt x="30001" y="3679757"/>
                  <a:pt x="-20774" y="3491495"/>
                  <a:pt x="0" y="3237485"/>
                </a:cubicBezTo>
                <a:cubicBezTo>
                  <a:pt x="20774" y="2983475"/>
                  <a:pt x="11275" y="2918493"/>
                  <a:pt x="0" y="2601056"/>
                </a:cubicBezTo>
                <a:cubicBezTo>
                  <a:pt x="-11275" y="2283619"/>
                  <a:pt x="-32304" y="2078943"/>
                  <a:pt x="0" y="1798603"/>
                </a:cubicBezTo>
                <a:cubicBezTo>
                  <a:pt x="32304" y="1518263"/>
                  <a:pt x="26776" y="1493235"/>
                  <a:pt x="0" y="1217516"/>
                </a:cubicBezTo>
                <a:cubicBezTo>
                  <a:pt x="-26776" y="941797"/>
                  <a:pt x="-21429" y="950130"/>
                  <a:pt x="0" y="691770"/>
                </a:cubicBezTo>
                <a:cubicBezTo>
                  <a:pt x="21429" y="433410"/>
                  <a:pt x="24174" y="150679"/>
                  <a:pt x="0" y="0"/>
                </a:cubicBezTo>
                <a:close/>
              </a:path>
            </a:pathLst>
          </a:custGeom>
          <a:noFill/>
          <a:ln w="25400">
            <a:solidFill>
              <a:schemeClr val="tx2">
                <a:lumMod val="90000"/>
                <a:lumOff val="1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80000" tIns="180000" rIns="180000" bIns="180000" rtlCol="0">
            <a:spAutoFit/>
          </a:bodyPr>
          <a:lstStyle/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/** @var object{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cid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': string,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'data': array{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'aliases': array&lt;string, string&gt;,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'parameters': array&lt;string, mixed&gt;,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'services': array&lt;string, string&gt;,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'frozen': bool,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      '</a:t>
            </a:r>
            <a:r>
              <a:rPr lang="en-GB" sz="2400" dirty="0" err="1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machine_format</a:t>
            </a:r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': bool,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},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'expire': int,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'tags': array,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  'checksum': int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 } $container</a:t>
            </a:r>
          </a:p>
          <a:p>
            <a:r>
              <a:rPr lang="en-GB" sz="2400" dirty="0">
                <a:solidFill>
                  <a:srgbClr val="023B95"/>
                </a:solidFill>
                <a:effectLst/>
                <a:latin typeface="Courier" panose="02070309020205020404" pitchFamily="49" charset="0"/>
              </a:rPr>
              <a:t> */</a:t>
            </a:r>
            <a:endParaRPr lang="en-GB" sz="2400" dirty="0">
              <a:solidFill>
                <a:srgbClr val="702C00"/>
              </a:solidFill>
              <a:effectLst/>
              <a:latin typeface="Courier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16E536-0219-5FDB-2833-B4667778B084}"/>
              </a:ext>
            </a:extLst>
          </p:cNvPr>
          <p:cNvSpPr txBox="1"/>
          <p:nvPr/>
        </p:nvSpPr>
        <p:spPr>
          <a:xfrm>
            <a:off x="10517577" y="5247881"/>
            <a:ext cx="639470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3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⚠️</a:t>
            </a:r>
          </a:p>
          <a:p>
            <a:pPr algn="ctr"/>
            <a:r>
              <a:rPr lang="fr-FR" sz="3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Private</a:t>
            </a:r>
            <a:r>
              <a:rPr lang="fr-FR" sz="3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services are </a:t>
            </a:r>
            <a:r>
              <a:rPr lang="fr-FR" sz="3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removed</a:t>
            </a:r>
            <a:endParaRPr lang="fr-FR" sz="36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fr-FR" sz="3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from</a:t>
            </a:r>
            <a:r>
              <a:rPr lang="fr-FR" sz="3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the container</a:t>
            </a:r>
          </a:p>
          <a:p>
            <a:pPr algn="ctr"/>
            <a:r>
              <a:rPr lang="fr-FR" sz="36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during</a:t>
            </a:r>
            <a:r>
              <a:rPr lang="fr-FR" sz="36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compilation</a:t>
            </a:r>
          </a:p>
        </p:txBody>
      </p:sp>
    </p:spTree>
    <p:extLst>
      <p:ext uri="{BB962C8B-B14F-4D97-AF65-F5344CB8AC3E}">
        <p14:creationId xmlns:p14="http://schemas.microsoft.com/office/powerpoint/2010/main" val="1248079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rope with a reef knot on a white background">
            <a:extLst>
              <a:ext uri="{FF2B5EF4-FFF2-40B4-BE49-F238E27FC236}">
                <a16:creationId xmlns:a16="http://schemas.microsoft.com/office/drawing/2014/main" id="{AE076B74-8431-8183-81DE-8EDA5F8052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021" b="30890"/>
          <a:stretch/>
        </p:blipFill>
        <p:spPr>
          <a:xfrm>
            <a:off x="0" y="5429897"/>
            <a:ext cx="18288000" cy="452372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98AB607-06FC-24F8-A979-10FA366BF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 alternative Kernel?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F2596A-4B5E-4ADB-7552-F1667E383D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6BA3BA-A043-2084-A5EA-5170AF1B339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dirty="0"/>
              <a:t>@</a:t>
            </a:r>
            <a:r>
              <a:rPr lang="fr-FR" dirty="0" err="1"/>
              <a:t>rambaud_b</a:t>
            </a:r>
            <a:r>
              <a:rPr lang="fr-FR" dirty="0"/>
              <a:t> 🐷 ❤️ 🎸 🎵</a:t>
            </a:r>
          </a:p>
          <a:p>
            <a:r>
              <a:rPr lang="fr-FR" b="1" dirty="0" err="1">
                <a:solidFill>
                  <a:schemeClr val="tx1"/>
                </a:solidFill>
                <a:latin typeface="Graphik Bold" panose="020B0503030202060203" pitchFamily="34" charset="77"/>
              </a:rPr>
              <a:t>ekino</a:t>
            </a:r>
            <a:r>
              <a:rPr lang="fr-FR" b="1" dirty="0">
                <a:solidFill>
                  <a:schemeClr val="tx1"/>
                </a:solidFill>
                <a:latin typeface="Graphik Bold" panose="020B0503030202060203" pitchFamily="34" charset="77"/>
              </a:rPr>
              <a:t>. </a:t>
            </a:r>
            <a:r>
              <a:rPr lang="fr-FR" dirty="0"/>
              <a:t>@</a:t>
            </a:r>
            <a:r>
              <a:rPr lang="fr-FR" dirty="0" err="1"/>
              <a:t>ekino_France</a:t>
            </a:r>
            <a:endParaRPr lang="fr-F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D6AB22-43A6-C9DF-1CAF-F0496B023306}"/>
              </a:ext>
            </a:extLst>
          </p:cNvPr>
          <p:cNvSpPr txBox="1"/>
          <p:nvPr/>
        </p:nvSpPr>
        <p:spPr>
          <a:xfrm>
            <a:off x="5070609" y="3194738"/>
            <a:ext cx="81467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3800" dirty="0" err="1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Why</a:t>
            </a:r>
            <a:r>
              <a:rPr lang="fr-FR" sz="13800" dirty="0">
                <a:solidFill>
                  <a:schemeClr val="tx2">
                    <a:lumMod val="50000"/>
                    <a:lumOff val="50000"/>
                  </a:schemeClr>
                </a:solidFill>
                <a:latin typeface="+mj-lt"/>
              </a:rPr>
              <a:t> not?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55C416-6E11-04D3-1154-2979762E2412}"/>
              </a:ext>
            </a:extLst>
          </p:cNvPr>
          <p:cNvSpPr txBox="1"/>
          <p:nvPr/>
        </p:nvSpPr>
        <p:spPr>
          <a:xfrm>
            <a:off x="8384818" y="10493993"/>
            <a:ext cx="15183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🥁</a:t>
            </a:r>
          </a:p>
          <a:p>
            <a:pPr algn="ctr"/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/>
              <a:t>♩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funny</a:t>
            </a: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7566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692D855-561C-921B-D11B-E8411FB55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5475" y="1476374"/>
            <a:ext cx="10790377" cy="628651"/>
          </a:xfrm>
        </p:spPr>
        <p:txBody>
          <a:bodyPr anchor="t">
            <a:normAutofit/>
          </a:bodyPr>
          <a:lstStyle/>
          <a:p>
            <a:r>
              <a:rPr lang="fr-FR" sz="3800" dirty="0"/>
              <a:t>Big </a:t>
            </a:r>
            <a:r>
              <a:rPr lang="fr-FR" sz="3800" dirty="0" err="1"/>
              <a:t>picture</a:t>
            </a:r>
            <a:endParaRPr lang="fr-FR" sz="3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91EB8F-D782-000D-676E-633DB1905E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7223971" y="5410729"/>
            <a:ext cx="559204" cy="608542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5518557C-7C33-A449-BE2B-DD9B58F4A5B0}" type="slidenum">
              <a:rPr lang="fr-FR" smtClean="0"/>
              <a:pPr>
                <a:spcAft>
                  <a:spcPts val="600"/>
                </a:spcAft>
              </a:pPr>
              <a:t>35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9899D-C48C-C705-C2E6-63B54B6C2BE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52845" y="10623021"/>
            <a:ext cx="6172200" cy="6096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fr-FR"/>
              <a:t>@rambaud_b 🐷 ❤️ 🎸 🎵</a:t>
            </a:r>
          </a:p>
          <a:p>
            <a:pPr>
              <a:spcAft>
                <a:spcPts val="600"/>
              </a:spcAft>
            </a:pPr>
            <a:r>
              <a:rPr lang="fr-FR" b="1"/>
              <a:t>ekino. </a:t>
            </a:r>
            <a:r>
              <a:rPr lang="fr-FR"/>
              <a:t>@ekino_France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01C217-9553-CCCE-F24A-CFBC58173566}"/>
              </a:ext>
            </a:extLst>
          </p:cNvPr>
          <p:cNvSpPr txBox="1"/>
          <p:nvPr/>
        </p:nvSpPr>
        <p:spPr>
          <a:xfrm>
            <a:off x="18823598" y="2910095"/>
            <a:ext cx="17427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9600" dirty="0"/>
              <a:t> ⚙️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82BEB6-6633-266A-E3E3-BE6FEC893D2F}"/>
              </a:ext>
            </a:extLst>
          </p:cNvPr>
          <p:cNvSpPr txBox="1"/>
          <p:nvPr/>
        </p:nvSpPr>
        <p:spPr>
          <a:xfrm>
            <a:off x="20833110" y="4897697"/>
            <a:ext cx="17427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9600" dirty="0"/>
              <a:t> ⚙️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E909BC-5C14-CAEE-2D76-C9965A2389F2}"/>
              </a:ext>
            </a:extLst>
          </p:cNvPr>
          <p:cNvSpPr txBox="1"/>
          <p:nvPr/>
        </p:nvSpPr>
        <p:spPr>
          <a:xfrm>
            <a:off x="21082844" y="2934511"/>
            <a:ext cx="6172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Load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services </a:t>
            </a: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from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settings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F96AC8-076C-D8DF-4DE1-FBE0634312DE}"/>
              </a:ext>
            </a:extLst>
          </p:cNvPr>
          <p:cNvSpPr txBox="1"/>
          <p:nvPr/>
        </p:nvSpPr>
        <p:spPr>
          <a:xfrm>
            <a:off x="22383100" y="3950465"/>
            <a:ext cx="5813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Load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core.services.yml</a:t>
            </a:r>
            <a:endParaRPr lang="fr-FR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9B9D8E-D81F-0301-2222-3AF1E1662C98}"/>
              </a:ext>
            </a:extLst>
          </p:cNvPr>
          <p:cNvSpPr txBox="1"/>
          <p:nvPr/>
        </p:nvSpPr>
        <p:spPr>
          <a:xfrm>
            <a:off x="23394451" y="5095915"/>
            <a:ext cx="48750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Read </a:t>
            </a: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core.extension.yml</a:t>
            </a:r>
            <a:endParaRPr lang="fr-FR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195A8F-BD4E-9E73-6A64-6590147D6385}"/>
              </a:ext>
            </a:extLst>
          </p:cNvPr>
          <p:cNvSpPr txBox="1"/>
          <p:nvPr/>
        </p:nvSpPr>
        <p:spPr>
          <a:xfrm>
            <a:off x="24293278" y="5995189"/>
            <a:ext cx="5189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Load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extensions’ services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495B4E-9754-BDC4-1E1B-CF9F165FEA59}"/>
              </a:ext>
            </a:extLst>
          </p:cNvPr>
          <p:cNvSpPr txBox="1"/>
          <p:nvPr/>
        </p:nvSpPr>
        <p:spPr>
          <a:xfrm>
            <a:off x="25831977" y="7140639"/>
            <a:ext cx="4025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 Compiler Passes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7B3F2A-DC54-4030-8CFF-023836146204}"/>
              </a:ext>
            </a:extLst>
          </p:cNvPr>
          <p:cNvSpPr txBox="1"/>
          <p:nvPr/>
        </p:nvSpPr>
        <p:spPr>
          <a:xfrm>
            <a:off x="19828354" y="3924381"/>
            <a:ext cx="17427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9600" dirty="0"/>
              <a:t> ⚙️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519F79-FAB2-F32B-53DB-636864712F44}"/>
              </a:ext>
            </a:extLst>
          </p:cNvPr>
          <p:cNvSpPr txBox="1"/>
          <p:nvPr/>
        </p:nvSpPr>
        <p:spPr>
          <a:xfrm>
            <a:off x="21891021" y="5928588"/>
            <a:ext cx="17427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9600" dirty="0"/>
              <a:t> ⚙️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F7EAF85-5E07-3C28-99AC-3A064C2C5D85}"/>
              </a:ext>
            </a:extLst>
          </p:cNvPr>
          <p:cNvSpPr txBox="1"/>
          <p:nvPr/>
        </p:nvSpPr>
        <p:spPr>
          <a:xfrm>
            <a:off x="22889807" y="6959479"/>
            <a:ext cx="17427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9600" dirty="0"/>
              <a:t> ⚙️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5C5B6D4-555F-964B-46BF-E7F58D5DCF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6" t="1404"/>
          <a:stretch/>
        </p:blipFill>
        <p:spPr>
          <a:xfrm>
            <a:off x="9524609" y="3096265"/>
            <a:ext cx="7506130" cy="546704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972D6DE-0981-14B3-E6F8-7C22710A1CB8}"/>
              </a:ext>
            </a:extLst>
          </p:cNvPr>
          <p:cNvSpPr txBox="1"/>
          <p:nvPr/>
        </p:nvSpPr>
        <p:spPr>
          <a:xfrm>
            <a:off x="1594913" y="2959901"/>
            <a:ext cx="673031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Load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services </a:t>
            </a:r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from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settings</a:t>
            </a:r>
          </a:p>
          <a:p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Load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core.services.yml</a:t>
            </a:r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Read </a:t>
            </a:r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core.extension.yml</a:t>
            </a:r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Load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extensions’ services</a:t>
            </a:r>
          </a:p>
          <a:p>
            <a:pPr algn="l"/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 </a:t>
            </a:r>
            <a:r>
              <a:rPr lang="fr-FR" sz="3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handle</a:t>
            </a:r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Compiler Passes</a:t>
            </a:r>
          </a:p>
          <a:p>
            <a:endParaRPr lang="fr-FR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a lot more…</a:t>
            </a:r>
          </a:p>
        </p:txBody>
      </p:sp>
    </p:spTree>
    <p:extLst>
      <p:ext uri="{BB962C8B-B14F-4D97-AF65-F5344CB8AC3E}">
        <p14:creationId xmlns:p14="http://schemas.microsoft.com/office/powerpoint/2010/main" val="372936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Hands forming circle">
            <a:extLst>
              <a:ext uri="{FF2B5EF4-FFF2-40B4-BE49-F238E27FC236}">
                <a16:creationId xmlns:a16="http://schemas.microsoft.com/office/drawing/2014/main" id="{F7D64EAC-289D-D6C2-F05A-2F855BACDF4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6924" r="692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AC99B3B-79DE-8238-7957-2A732F96F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Is </a:t>
            </a:r>
            <a:r>
              <a:rPr lang="fr-FR" dirty="0" err="1"/>
              <a:t>it</a:t>
            </a:r>
            <a:r>
              <a:rPr lang="fr-FR" dirty="0"/>
              <a:t> </a:t>
            </a:r>
            <a:r>
              <a:rPr lang="fr-FR" dirty="0" err="1"/>
              <a:t>only</a:t>
            </a:r>
            <a:r>
              <a:rPr lang="fr-FR" dirty="0"/>
              <a:t> a </a:t>
            </a:r>
            <a:r>
              <a:rPr lang="fr-FR" dirty="0" err="1"/>
              <a:t>technical</a:t>
            </a:r>
            <a:r>
              <a:rPr lang="fr-FR" dirty="0"/>
              <a:t> solution/</a:t>
            </a:r>
            <a:r>
              <a:rPr lang="fr-FR" dirty="0" err="1"/>
              <a:t>approach</a:t>
            </a:r>
            <a:r>
              <a:rPr lang="fr-FR" dirty="0"/>
              <a:t>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960C24-BB5F-C5B8-D0AB-0F630FC42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36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2B1493-F687-A4D4-EC3F-881CF385372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00E7095-B290-5DB9-A69E-2FE6BBB5D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0" y="3919554"/>
            <a:ext cx="2202426" cy="165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9957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4956B0-5EDF-E0C7-CF3A-DA57DD6C0C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37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2624CB-BD7D-46E5-D22F-45C0DA6990C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5F686FE-EE11-5605-76DC-961ECCE45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1041400"/>
            <a:ext cx="9347200" cy="93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1884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05111C-1735-8D23-7FCD-5ACA194E8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201" y="3746605"/>
            <a:ext cx="16855631" cy="2272666"/>
          </a:xfrm>
        </p:spPr>
        <p:txBody>
          <a:bodyPr/>
          <a:lstStyle/>
          <a:p>
            <a:r>
              <a:rPr lang="fr-FR" sz="28700" dirty="0" err="1"/>
              <a:t>Together</a:t>
            </a:r>
            <a:endParaRPr lang="fr-FR" sz="6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222333-306D-9124-AD7B-AE7ED5D65F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4A45F-DFBB-E3A3-DF5B-2302969982E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25DD9F9-4FD0-F0BD-0698-0145B2EE7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627" y="2286000"/>
            <a:ext cx="2182746" cy="163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025C98F1-BF39-9C86-5C4F-71E510769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627" y="8325470"/>
            <a:ext cx="2182746" cy="163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3918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E01303-5DBE-44D5-DEB1-89F617B0BB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95475" y="2766060"/>
            <a:ext cx="13887863" cy="7178781"/>
          </a:xfrm>
        </p:spPr>
        <p:txBody>
          <a:bodyPr/>
          <a:lstStyle/>
          <a:p>
            <a:r>
              <a:rPr lang="en-GB" dirty="0">
                <a:hlinkClick r:id="rId3"/>
              </a:rPr>
              <a:t>https://www.12factor.net/</a:t>
            </a:r>
            <a:endParaRPr lang="en-GB" dirty="0"/>
          </a:p>
          <a:p>
            <a:r>
              <a:rPr lang="en-GB" dirty="0">
                <a:hlinkClick r:id="rId4"/>
              </a:rPr>
              <a:t>https://www.jrockowitz.com/blog/deployment-with-minimal-downtime</a:t>
            </a:r>
            <a:r>
              <a:rPr lang="en-GB" dirty="0"/>
              <a:t> </a:t>
            </a:r>
          </a:p>
          <a:p>
            <a:r>
              <a:rPr lang="en-GB" dirty="0">
                <a:hlinkClick r:id="rId5"/>
              </a:rPr>
              <a:t>https://www.reddit.com/r/drupal/comments/a8b71o/comment/ec9d6jv/</a:t>
            </a:r>
            <a:r>
              <a:rPr lang="en-GB" dirty="0"/>
              <a:t> </a:t>
            </a:r>
          </a:p>
          <a:p>
            <a:r>
              <a:rPr lang="en-GB" dirty="0">
                <a:hlinkClick r:id="rId6"/>
              </a:rPr>
              <a:t>https://ewaldbenes.com/blog/guidelines-for-database-changes-with-zero-downtime</a:t>
            </a:r>
            <a:r>
              <a:rPr lang="en-GB" dirty="0"/>
              <a:t> </a:t>
            </a:r>
          </a:p>
          <a:p>
            <a:r>
              <a:rPr lang="en-GB" dirty="0">
                <a:hlinkClick r:id="rId7"/>
              </a:rPr>
              <a:t>https://phauer.com/2015/databases-challenge-continuous-delivery/</a:t>
            </a:r>
            <a:r>
              <a:rPr lang="en-GB" dirty="0"/>
              <a:t> </a:t>
            </a:r>
          </a:p>
          <a:p>
            <a:r>
              <a:rPr lang="en-GB" dirty="0">
                <a:hlinkClick r:id="rId8"/>
              </a:rPr>
              <a:t>https://www.drupal.org/project/drupal/issues/2497243#comment-10193543</a:t>
            </a:r>
            <a:r>
              <a:rPr lang="en-GB" dirty="0"/>
              <a:t> </a:t>
            </a:r>
          </a:p>
          <a:p>
            <a:r>
              <a:rPr lang="en-GB" dirty="0">
                <a:hlinkClick r:id="rId9"/>
              </a:rPr>
              <a:t>https://www.drupal.org/project/drupal/issues/3397224</a:t>
            </a:r>
            <a:endParaRPr lang="en-GB" dirty="0"/>
          </a:p>
          <a:p>
            <a:r>
              <a:rPr lang="en-GB" dirty="0">
                <a:hlinkClick r:id="rId10"/>
              </a:rPr>
              <a:t>https://www.drupal.org/project/drupal/issues/2301163</a:t>
            </a:r>
            <a:r>
              <a:rPr lang="en-GB" dirty="0"/>
              <a:t> </a:t>
            </a:r>
          </a:p>
          <a:p>
            <a:r>
              <a:rPr lang="en-GB" dirty="0">
                <a:hlinkClick r:id="rId11"/>
              </a:rPr>
              <a:t>https://www.drupal.org/project/drupal/issues/2531564</a:t>
            </a:r>
            <a:endParaRPr lang="en-GB" dirty="0"/>
          </a:p>
          <a:p>
            <a:r>
              <a:rPr lang="en-GB" dirty="0">
                <a:hlinkClick r:id="rId12"/>
              </a:rPr>
              <a:t>https://www.drupal.org/node/3327856</a:t>
            </a:r>
            <a:endParaRPr lang="en-GB" dirty="0"/>
          </a:p>
          <a:p>
            <a:r>
              <a:rPr lang="en-GB" dirty="0">
                <a:hlinkClick r:id="rId13"/>
              </a:rPr>
              <a:t>https://www.drupal.org/project/drupal/issues/2544932</a:t>
            </a:r>
            <a:r>
              <a:rPr lang="en-GB" dirty="0"/>
              <a:t> </a:t>
            </a:r>
          </a:p>
          <a:p>
            <a:r>
              <a:rPr lang="en-GB" dirty="0">
                <a:hlinkClick r:id="rId14"/>
              </a:rPr>
              <a:t>https://trunkbaseddevelopment.com/</a:t>
            </a:r>
            <a:r>
              <a:rPr lang="en-GB" dirty="0"/>
              <a:t> </a:t>
            </a:r>
          </a:p>
          <a:p>
            <a:r>
              <a:rPr lang="fr-FR" dirty="0">
                <a:hlinkClick r:id="rId15"/>
              </a:rPr>
              <a:t>https://philsturgeon.com/api-evolution-for-rest-http-apis/</a:t>
            </a:r>
            <a:r>
              <a:rPr lang="fr-FR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BBA8DE-3ABD-1C5C-F7D4-29BBB8E32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links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65E1B-F6BC-FCCD-C49D-9E5B7E1BF1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39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8068D-5E1B-109E-B03C-A8BA2C36D04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1575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425C1-627C-27C8-ED91-AAE1B1B20D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95475" y="5715000"/>
            <a:ext cx="10791825" cy="4057666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Twitter:</a:t>
            </a:r>
            <a:r>
              <a:rPr lang="fr-FR" sz="3200" dirty="0"/>
              <a:t> </a:t>
            </a:r>
            <a:r>
              <a:rPr lang="fr-FR" sz="3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@</a:t>
            </a:r>
            <a:r>
              <a:rPr lang="fr-FR" sz="32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rambaud_b</a:t>
            </a:r>
            <a:endParaRPr lang="fr-FR" sz="32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Gitlab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fr-FR" sz="3200" dirty="0"/>
              <a:t> </a:t>
            </a:r>
            <a:r>
              <a:rPr lang="fr-FR" sz="32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beram</a:t>
            </a:r>
            <a:endParaRPr lang="fr-FR" sz="32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Github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fr-FR" sz="3200" dirty="0"/>
              <a:t> </a:t>
            </a:r>
            <a:r>
              <a:rPr lang="fr-FR" sz="32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brambaud</a:t>
            </a:r>
            <a:endParaRPr lang="fr-FR" sz="32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Drupal.org</a:t>
            </a: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fr-FR" sz="3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https://</a:t>
            </a:r>
            <a:r>
              <a:rPr lang="fr-FR" sz="32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drupal.org</a:t>
            </a:r>
            <a:r>
              <a:rPr lang="fr-FR" sz="3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/u/</a:t>
            </a:r>
            <a:r>
              <a:rPr lang="fr-FR" sz="32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beram</a:t>
            </a:r>
            <a:endParaRPr lang="fr-FR" sz="32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Blog:</a:t>
            </a:r>
            <a:r>
              <a:rPr lang="fr-FR" sz="3200" dirty="0"/>
              <a:t> </a:t>
            </a:r>
            <a:r>
              <a:rPr lang="fr-FR" sz="3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https://</a:t>
            </a:r>
            <a:r>
              <a:rPr lang="fr-FR" sz="32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brambaud.github.io</a:t>
            </a:r>
            <a:r>
              <a:rPr lang="fr-FR" sz="3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/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E0A037F-5416-C461-7A7A-66E211F45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800" b="1" noProof="0" dirty="0">
                <a:solidFill>
                  <a:srgbClr val="224466"/>
                </a:solidFill>
                <a:cs typeface="Segoe UI" panose="020B0502040204020203" pitchFamily="34" charset="0"/>
              </a:rPr>
              <a:t>Hello! </a:t>
            </a:r>
            <a:r>
              <a:rPr lang="fr-FR" sz="4800" b="1" noProof="0" dirty="0" err="1">
                <a:solidFill>
                  <a:srgbClr val="224466"/>
                </a:solidFill>
                <a:cs typeface="Segoe UI" panose="020B0502040204020203" pitchFamily="34" charset="0"/>
              </a:rPr>
              <a:t>I’m</a:t>
            </a:r>
            <a:r>
              <a:rPr lang="fr-FR" sz="4800" b="1" noProof="0" dirty="0">
                <a:solidFill>
                  <a:srgbClr val="224466"/>
                </a:solidFill>
                <a:cs typeface="Segoe UI" panose="020B0502040204020203" pitchFamily="34" charset="0"/>
              </a:rPr>
              <a:t> </a:t>
            </a:r>
            <a:r>
              <a:rPr lang="fr-FR" sz="4800" b="1" noProof="0" dirty="0" err="1">
                <a:solidFill>
                  <a:srgbClr val="224466"/>
                </a:solidFill>
                <a:cs typeface="Segoe UI" panose="020B0502040204020203" pitchFamily="34" charset="0"/>
              </a:rPr>
              <a:t>beram</a:t>
            </a:r>
            <a:r>
              <a:rPr lang="fr-FR" sz="4800" b="1" noProof="0" dirty="0">
                <a:solidFill>
                  <a:srgbClr val="224466"/>
                </a:solidFill>
                <a:cs typeface="Segoe UI" panose="020B0502040204020203" pitchFamily="34" charset="0"/>
              </a:rPr>
              <a:t> 👋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31607-34D1-DA5D-5581-3A8B859CEE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92E4856F-591D-083B-F9FA-200ED141A65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 dirty="0"/>
              <a:t>@</a:t>
            </a:r>
            <a:r>
              <a:rPr lang="fr-FR" dirty="0" err="1"/>
              <a:t>rambaud_b</a:t>
            </a:r>
            <a:r>
              <a:rPr lang="fr-FR" dirty="0"/>
              <a:t> 🐷 ❤️ 🎸 🎵</a:t>
            </a:r>
          </a:p>
          <a:p>
            <a:r>
              <a:rPr lang="fr-FR" b="1" dirty="0" err="1">
                <a:solidFill>
                  <a:schemeClr val="tx1"/>
                </a:solidFill>
                <a:latin typeface="Graphik Bold" panose="020B0503030202060203" pitchFamily="34" charset="77"/>
              </a:rPr>
              <a:t>ekino</a:t>
            </a:r>
            <a:r>
              <a:rPr lang="fr-FR" b="1" dirty="0">
                <a:solidFill>
                  <a:schemeClr val="tx1"/>
                </a:solidFill>
                <a:latin typeface="Graphik Bold" panose="020B0503030202060203" pitchFamily="34" charset="77"/>
              </a:rPr>
              <a:t>. </a:t>
            </a:r>
            <a:r>
              <a:rPr lang="fr-FR" dirty="0"/>
              <a:t>@</a:t>
            </a:r>
            <a:r>
              <a:rPr lang="fr-FR" dirty="0" err="1"/>
              <a:t>ekino_France</a:t>
            </a:r>
            <a:endParaRPr lang="fr-FR" dirty="0"/>
          </a:p>
        </p:txBody>
      </p:sp>
      <p:pic>
        <p:nvPicPr>
          <p:cNvPr id="18" name="Picture 17" descr="A picture containing decorated, toy, arranged&#10;&#10;Description automatically generated">
            <a:extLst>
              <a:ext uri="{FF2B5EF4-FFF2-40B4-BE49-F238E27FC236}">
                <a16:creationId xmlns:a16="http://schemas.microsoft.com/office/drawing/2014/main" id="{4681FAD5-349D-437B-3314-1BDE6B379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4349" y="3597404"/>
            <a:ext cx="4843733" cy="484373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EACA242-59A1-5556-16FE-06CB800711C3}"/>
              </a:ext>
            </a:extLst>
          </p:cNvPr>
          <p:cNvSpPr txBox="1"/>
          <p:nvPr/>
        </p:nvSpPr>
        <p:spPr>
          <a:xfrm>
            <a:off x="1381862" y="3904035"/>
            <a:ext cx="8853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666666"/>
                </a:solidFill>
                <a:latin typeface="Graphik Medium" panose="020B0503030202060203" pitchFamily="34" charset="77"/>
                <a:cs typeface="Segoe UI Semibold" panose="020B0502040204020203" pitchFamily="34" charset="0"/>
              </a:rPr>
              <a:t>🐷 Benjamin Rambaud</a:t>
            </a:r>
          </a:p>
          <a:p>
            <a:pPr algn="ctr"/>
            <a:r>
              <a:rPr lang="fr-FR" sz="4000" dirty="0">
                <a:solidFill>
                  <a:srgbClr val="666666"/>
                </a:solidFill>
                <a:latin typeface="Graphik Medium" panose="020B0503030202060203" pitchFamily="34" charset="77"/>
                <a:cs typeface="Segoe UI Semibold" panose="020B0502040204020203" pitchFamily="34" charset="0"/>
              </a:rPr>
              <a:t>🐘 PHP </a:t>
            </a:r>
            <a:r>
              <a:rPr lang="fr-FR" sz="4000" dirty="0" err="1">
                <a:solidFill>
                  <a:srgbClr val="666666"/>
                </a:solidFill>
                <a:latin typeface="Graphik Medium" panose="020B0503030202060203" pitchFamily="34" charset="77"/>
                <a:cs typeface="Segoe UI Semibold" panose="020B0502040204020203" pitchFamily="34" charset="0"/>
              </a:rPr>
              <a:t>Engineer</a:t>
            </a:r>
            <a:r>
              <a:rPr lang="fr-FR" sz="4000" dirty="0">
                <a:solidFill>
                  <a:srgbClr val="666666"/>
                </a:solidFill>
                <a:latin typeface="Graphik Medium" panose="020B0503030202060203" pitchFamily="34" charset="77"/>
                <a:cs typeface="Segoe UI Semibold" panose="020B0502040204020203" pitchFamily="34" charset="0"/>
              </a:rPr>
              <a:t> at </a:t>
            </a:r>
            <a:r>
              <a:rPr lang="fr-FR" sz="4000" dirty="0">
                <a:solidFill>
                  <a:srgbClr val="4488CC"/>
                </a:solidFill>
                <a:latin typeface="Graphik Medium" panose="020B0503030202060203" pitchFamily="34" charset="77"/>
                <a:cs typeface="Segoe UI Semibold" panose="020B0502040204020203" pitchFamily="34" charset="0"/>
              </a:rPr>
              <a:t>@</a:t>
            </a:r>
            <a:r>
              <a:rPr lang="fr-FR" sz="4000" dirty="0" err="1">
                <a:solidFill>
                  <a:srgbClr val="4488CC"/>
                </a:solidFill>
                <a:latin typeface="Graphik Medium" panose="020B0503030202060203" pitchFamily="34" charset="77"/>
                <a:cs typeface="Segoe UI Semibold" panose="020B0502040204020203" pitchFamily="34" charset="0"/>
              </a:rPr>
              <a:t>ekino_France</a:t>
            </a:r>
            <a:endParaRPr lang="fr-FR" sz="4000" dirty="0">
              <a:solidFill>
                <a:srgbClr val="4488CC"/>
              </a:solidFill>
              <a:latin typeface="Graphik Medium" panose="020B0503030202060203" pitchFamily="34" charset="77"/>
              <a:cs typeface="Segoe UI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6198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>
            <a:spLocks noGrp="1"/>
          </p:cNvSpPr>
          <p:nvPr>
            <p:ph type="title"/>
          </p:nvPr>
        </p:nvSpPr>
        <p:spPr>
          <a:xfrm>
            <a:off x="5825400" y="1488450"/>
            <a:ext cx="5241000" cy="6970800"/>
          </a:xfrm>
          <a:prstGeom prst="rect">
            <a:avLst/>
          </a:prstGeom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>
              <a:buSzPts val="990"/>
            </a:pPr>
            <a:r>
              <a:rPr lang="fr" sz="8800" b="1" dirty="0">
                <a:solidFill>
                  <a:srgbClr val="156CA5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Merci</a:t>
            </a:r>
            <a:r>
              <a:rPr lang="fr" sz="7400" dirty="0">
                <a:solidFill>
                  <a:srgbClr val="156CA5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endParaRPr sz="7400" dirty="0">
              <a:solidFill>
                <a:srgbClr val="156CA5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  <a:p>
            <a:pPr>
              <a:buSzPts val="990"/>
            </a:pPr>
            <a:r>
              <a:rPr lang="fr" sz="7400" i="1" dirty="0">
                <a:solidFill>
                  <a:srgbClr val="156CA5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pour votre écoute !</a:t>
            </a:r>
            <a:endParaRPr sz="7400" i="1" dirty="0">
              <a:solidFill>
                <a:srgbClr val="156CA5"/>
              </a:solidFill>
              <a:highlight>
                <a:schemeClr val="lt1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4500" y="4918500"/>
            <a:ext cx="2875200" cy="287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4502" y="3926723"/>
            <a:ext cx="2875200" cy="770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88100" y="7415488"/>
            <a:ext cx="2488024" cy="16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94510" y="2074050"/>
            <a:ext cx="2875200" cy="874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922103" y="2810650"/>
            <a:ext cx="3436882" cy="469365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FD0469-9A3B-BCA6-C2BF-F94F5EE9B1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 smtClean="0"/>
              <a:pPr/>
              <a:t>40</a:t>
            </a:fld>
            <a:endParaRPr lang="fr-FR"/>
          </a:p>
        </p:txBody>
      </p:sp>
      <p:pic>
        <p:nvPicPr>
          <p:cNvPr id="4" name="Picture 3" descr="A picture containing text, vector graphics, gear&#10;&#10;Description automatically generated">
            <a:extLst>
              <a:ext uri="{FF2B5EF4-FFF2-40B4-BE49-F238E27FC236}">
                <a16:creationId xmlns:a16="http://schemas.microsoft.com/office/drawing/2014/main" id="{079C9FEE-CB5A-D671-556A-B595D87320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50873" y="7415488"/>
            <a:ext cx="4990053" cy="257219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B68988-76A8-E70A-C582-822A8F42619B}"/>
              </a:ext>
            </a:extLst>
          </p:cNvPr>
          <p:cNvSpPr txBox="1">
            <a:spLocks/>
          </p:cNvSpPr>
          <p:nvPr/>
        </p:nvSpPr>
        <p:spPr>
          <a:xfrm>
            <a:off x="6756156" y="6890595"/>
            <a:ext cx="3379485" cy="5248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 fontScale="3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Open Sans"/>
              <a:buNone/>
              <a:defRPr sz="24000" b="0" i="0" u="none" strike="noStrike" cap="none">
                <a:solidFill>
                  <a:schemeClr val="lt1"/>
                </a:solidFill>
                <a:highlight>
                  <a:srgbClr val="156CA5"/>
                </a:highlight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6CA5"/>
              </a:buClr>
              <a:buSzPts val="12000"/>
              <a:buFont typeface="Inter Medium"/>
              <a:buNone/>
              <a:defRPr sz="24000" b="0" i="0" u="none" strike="noStrike" cap="none">
                <a:solidFill>
                  <a:srgbClr val="156CA5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pPr defTabSz="914400"/>
            <a:r>
              <a:rPr lang="fr-FR" sz="8800" b="1" dirty="0" err="1">
                <a:solidFill>
                  <a:srgbClr val="156CA5"/>
                </a:solidFill>
                <a:highlight>
                  <a:schemeClr val="lt1"/>
                </a:highlight>
                <a:latin typeface="Inter"/>
              </a:rPr>
              <a:t>Any</a:t>
            </a:r>
            <a:r>
              <a:rPr lang="fr-FR" sz="8800" b="1" dirty="0">
                <a:solidFill>
                  <a:srgbClr val="156CA5"/>
                </a:solidFill>
                <a:highlight>
                  <a:schemeClr val="lt1"/>
                </a:highlight>
                <a:latin typeface="Inter"/>
              </a:rPr>
              <a:t> Questions?</a:t>
            </a:r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86E527B0-65E0-C91B-610F-B52B47A62B09}"/>
              </a:ext>
            </a:extLst>
          </p:cNvPr>
          <p:cNvSpPr txBox="1">
            <a:spLocks/>
          </p:cNvSpPr>
          <p:nvPr/>
        </p:nvSpPr>
        <p:spPr>
          <a:xfrm>
            <a:off x="230936" y="204662"/>
            <a:ext cx="858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lang="fr-FR" sz="1350" b="0" i="0" kern="1200" smtClean="0">
                <a:solidFill>
                  <a:srgbClr val="051B31"/>
                </a:solidFill>
                <a:latin typeface="Graphik Light" pitchFamily="34" charset="0"/>
                <a:ea typeface="Graphik Light" pitchFamily="34" charset="-122"/>
                <a:cs typeface="Graphik Light" pitchFamily="34" charset="-12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solidFill>
                  <a:srgbClr val="666666"/>
                </a:solidFill>
              </a:rPr>
              <a:t>@</a:t>
            </a:r>
            <a:r>
              <a:rPr lang="en-GB" dirty="0" err="1">
                <a:solidFill>
                  <a:srgbClr val="666666"/>
                </a:solidFill>
              </a:rPr>
              <a:t>rambaud_b</a:t>
            </a:r>
            <a:r>
              <a:rPr lang="en-GB" dirty="0">
                <a:solidFill>
                  <a:srgbClr val="666666"/>
                </a:solidFill>
              </a:rPr>
              <a:t> 🐷 ❤️ 🎸 🎵 </a:t>
            </a:r>
          </a:p>
          <a:p>
            <a:pPr algn="l"/>
            <a:r>
              <a:rPr lang="en-GB" b="1" dirty="0" err="1">
                <a:solidFill>
                  <a:schemeClr val="tx1"/>
                </a:solidFill>
                <a:latin typeface="Graphik Semibold" panose="020B0503030202060203" pitchFamily="34" charset="77"/>
              </a:rPr>
              <a:t>ekino</a:t>
            </a:r>
            <a:r>
              <a:rPr lang="en-GB" b="1" dirty="0">
                <a:solidFill>
                  <a:schemeClr val="tx1"/>
                </a:solidFill>
                <a:latin typeface="Graphik Semibold" panose="020B0503030202060203" pitchFamily="34" charset="77"/>
              </a:rPr>
              <a:t>.</a:t>
            </a:r>
            <a:r>
              <a:rPr lang="en-GB" dirty="0">
                <a:solidFill>
                  <a:srgbClr val="666666"/>
                </a:solidFill>
              </a:rPr>
              <a:t> @</a:t>
            </a:r>
            <a:r>
              <a:rPr lang="en-GB" dirty="0" err="1">
                <a:solidFill>
                  <a:srgbClr val="666666"/>
                </a:solidFill>
              </a:rPr>
              <a:t>ekino_France</a:t>
            </a:r>
            <a:endParaRPr lang="en-FR" sz="1100" dirty="0"/>
          </a:p>
        </p:txBody>
      </p:sp>
      <p:pic>
        <p:nvPicPr>
          <p:cNvPr id="8" name="Picture 7" descr="A picture containing decorated, toy, arranged&#10;&#10;Description automatically generated">
            <a:extLst>
              <a:ext uri="{FF2B5EF4-FFF2-40B4-BE49-F238E27FC236}">
                <a16:creationId xmlns:a16="http://schemas.microsoft.com/office/drawing/2014/main" id="{6E633F49-F067-4636-9782-ED815C92DD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69451" y="117640"/>
            <a:ext cx="539167" cy="5391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BE6AFDA-432F-01BE-1D6A-686D0515EA59}"/>
              </a:ext>
            </a:extLst>
          </p:cNvPr>
          <p:cNvSpPr txBox="1"/>
          <p:nvPr/>
        </p:nvSpPr>
        <p:spPr>
          <a:xfrm>
            <a:off x="4143223" y="200455"/>
            <a:ext cx="12393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hlinkClick r:id="rId10"/>
              </a:rPr>
              <a:t>https://gitlab.com/beram-presentation/let-us-be-crazy-what-if-drupal-did-less-things-at-runtime-drupalcamp-rennes-2024</a:t>
            </a:r>
            <a:r>
              <a:rPr lang="fr-FR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E3242C-4739-D6E9-D2BC-C754BCB6A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56EF07-4030-CC5C-5248-C00F18A27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0909D6-8CD7-CBBE-C656-070231E30D4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6877632-59A4-D917-982C-9AAB6B40350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176" r="1176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Picture 2" descr="Dreamland (manfra) — Wikipédia">
            <a:extLst>
              <a:ext uri="{FF2B5EF4-FFF2-40B4-BE49-F238E27FC236}">
                <a16:creationId xmlns:a16="http://schemas.microsoft.com/office/drawing/2014/main" id="{20573C37-EC0C-7E0D-710D-D8C193E183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2018180" y="3067665"/>
            <a:ext cx="4233223" cy="359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829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F7D4A9-972D-472E-47B6-93D293215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A02D75-1641-578E-96B8-D669A6C2B3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5FB2-662B-1305-E9C4-52BB7FE9D2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9" name="Picture 2" descr="Dreamland (manfra) — Wikipédia">
            <a:extLst>
              <a:ext uri="{FF2B5EF4-FFF2-40B4-BE49-F238E27FC236}">
                <a16:creationId xmlns:a16="http://schemas.microsoft.com/office/drawing/2014/main" id="{7DBCE06E-60E3-7A49-F8D1-9C652C0B2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5DF206-2C53-A8CA-7BD0-A16F6722EFD4}"/>
              </a:ext>
            </a:extLst>
          </p:cNvPr>
          <p:cNvSpPr txBox="1"/>
          <p:nvPr/>
        </p:nvSpPr>
        <p:spPr>
          <a:xfrm>
            <a:off x="8855659" y="2652430"/>
            <a:ext cx="41745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Predictability</a:t>
            </a:r>
            <a:endParaRPr lang="fr-FR" sz="4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BA8961-8E8C-B60C-61D2-A1054922E929}"/>
              </a:ext>
            </a:extLst>
          </p:cNvPr>
          <p:cNvSpPr txBox="1"/>
          <p:nvPr/>
        </p:nvSpPr>
        <p:spPr>
          <a:xfrm>
            <a:off x="1895475" y="3546998"/>
            <a:ext cx="3169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Simplicity</a:t>
            </a:r>
            <a:endParaRPr lang="fr-FR" sz="4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773661-F042-E8A8-4BA2-F210F0D3BF8A}"/>
              </a:ext>
            </a:extLst>
          </p:cNvPr>
          <p:cNvSpPr txBox="1"/>
          <p:nvPr/>
        </p:nvSpPr>
        <p:spPr>
          <a:xfrm>
            <a:off x="13107943" y="6662670"/>
            <a:ext cx="40382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Performance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F8A70A-905D-6FAC-478C-4AEC4F8F9DB0}"/>
              </a:ext>
            </a:extLst>
          </p:cNvPr>
          <p:cNvSpPr txBox="1"/>
          <p:nvPr/>
        </p:nvSpPr>
        <p:spPr>
          <a:xfrm>
            <a:off x="4376508" y="8362071"/>
            <a:ext cx="9534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Serenely</a:t>
            </a:r>
            <a:r>
              <a:rPr lang="fr-F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focus on </a:t>
            </a:r>
            <a:r>
              <a:rPr lang="fr-FR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what</a:t>
            </a:r>
            <a:r>
              <a:rPr lang="fr-F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fr-FR" sz="4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matters</a:t>
            </a:r>
            <a:endParaRPr lang="fr-FR" sz="4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15" name="Picture 14" descr="Women holding hands">
            <a:extLst>
              <a:ext uri="{FF2B5EF4-FFF2-40B4-BE49-F238E27FC236}">
                <a16:creationId xmlns:a16="http://schemas.microsoft.com/office/drawing/2014/main" id="{5B34CB7B-84C0-CCA7-C4C1-C36FBC9F9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483427"/>
            <a:ext cx="7772400" cy="4640238"/>
          </a:xfrm>
          <a:prstGeom prst="rect">
            <a:avLst/>
          </a:prstGeom>
        </p:spPr>
      </p:pic>
      <p:pic>
        <p:nvPicPr>
          <p:cNvPr id="9218" name="Picture 2" descr="Flash (DC Comics character) - Simple English Wikipedia, the free  encyclopedia">
            <a:extLst>
              <a:ext uri="{FF2B5EF4-FFF2-40B4-BE49-F238E27FC236}">
                <a16:creationId xmlns:a16="http://schemas.microsoft.com/office/drawing/2014/main" id="{C6C2E0D4-AC6D-9A5F-C929-3EEF153A1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4624" y="4470046"/>
            <a:ext cx="1524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Kiss 4 Heads Button | ShopRockAmerica.com">
            <a:extLst>
              <a:ext uri="{FF2B5EF4-FFF2-40B4-BE49-F238E27FC236}">
                <a16:creationId xmlns:a16="http://schemas.microsoft.com/office/drawing/2014/main" id="{7BA7F4B1-7D19-4044-144B-C12E6BBF1C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7" t="16384" r="5288" b="14613"/>
          <a:stretch/>
        </p:blipFill>
        <p:spPr bwMode="auto">
          <a:xfrm>
            <a:off x="-3248287" y="4024722"/>
            <a:ext cx="2201663" cy="218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im - definition and meaning with pictures | Picture Dictionary &amp; Books">
            <a:extLst>
              <a:ext uri="{FF2B5EF4-FFF2-40B4-BE49-F238E27FC236}">
                <a16:creationId xmlns:a16="http://schemas.microsoft.com/office/drawing/2014/main" id="{998E06B3-1C56-3822-8597-A6DCB1BD4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1493" y="9052355"/>
            <a:ext cx="1867131" cy="187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rystal Ball Cartoon Images – Browse 10,347 Stock Photos, Vectors, and  Video | Adobe Stock">
            <a:extLst>
              <a:ext uri="{FF2B5EF4-FFF2-40B4-BE49-F238E27FC236}">
                <a16:creationId xmlns:a16="http://schemas.microsoft.com/office/drawing/2014/main" id="{88721F1B-4171-9033-9074-8F2B771D3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7338" y="767785"/>
            <a:ext cx="1794510" cy="179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555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2C13C0-362B-037D-2872-F6CFD28B7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C2202-6C9B-EC91-F43A-D514F1524E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C5E90-7F13-8A1B-35F4-52872B33BFC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7" name="Picture 2" descr="Dreamland (manfra) — Wikipédia">
            <a:extLst>
              <a:ext uri="{FF2B5EF4-FFF2-40B4-BE49-F238E27FC236}">
                <a16:creationId xmlns:a16="http://schemas.microsoft.com/office/drawing/2014/main" id="{BFDDA618-1A76-C2C0-76B5-80C8FC7B5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6D0FBF-7D33-D2EF-9706-7A642695364E}"/>
              </a:ext>
            </a:extLst>
          </p:cNvPr>
          <p:cNvSpPr txBox="1"/>
          <p:nvPr/>
        </p:nvSpPr>
        <p:spPr>
          <a:xfrm>
            <a:off x="746052" y="3452842"/>
            <a:ext cx="92196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72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Deploy</a:t>
            </a:r>
            <a:endParaRPr lang="fr-FR" sz="7200" dirty="0">
              <a:solidFill>
                <a:schemeClr val="tx2">
                  <a:lumMod val="90000"/>
                  <a:lumOff val="10000"/>
                </a:schemeClr>
              </a:solidFill>
              <a:latin typeface="+mj-lt"/>
            </a:endParaRPr>
          </a:p>
          <a:p>
            <a:pPr algn="ctr"/>
            <a:r>
              <a:rPr lang="fr-FR" sz="72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as </a:t>
            </a:r>
            <a:r>
              <a:rPr lang="fr-FR" sz="72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many</a:t>
            </a:r>
            <a:r>
              <a:rPr lang="fr-FR" sz="72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 times</a:t>
            </a:r>
          </a:p>
          <a:p>
            <a:pPr algn="ctr"/>
            <a:r>
              <a:rPr lang="fr-FR" sz="72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needed</a:t>
            </a:r>
            <a:endParaRPr lang="fr-FR" sz="7200" dirty="0">
              <a:solidFill>
                <a:schemeClr val="tx2">
                  <a:lumMod val="90000"/>
                  <a:lumOff val="10000"/>
                </a:schemeClr>
              </a:solidFill>
              <a:latin typeface="+mj-lt"/>
            </a:endParaRPr>
          </a:p>
          <a:p>
            <a:pPr algn="ctr"/>
            <a:r>
              <a:rPr lang="fr-FR" sz="72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per </a:t>
            </a:r>
            <a:r>
              <a:rPr lang="fr-FR" sz="7200" dirty="0" err="1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day</a:t>
            </a:r>
            <a:r>
              <a:rPr lang="fr-FR" sz="72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</a:rPr>
              <a:t>!</a:t>
            </a:r>
          </a:p>
        </p:txBody>
      </p:sp>
      <p:graphicFrame>
        <p:nvGraphicFramePr>
          <p:cNvPr id="27" name="TextBox 8">
            <a:extLst>
              <a:ext uri="{FF2B5EF4-FFF2-40B4-BE49-F238E27FC236}">
                <a16:creationId xmlns:a16="http://schemas.microsoft.com/office/drawing/2014/main" id="{C35F1481-B321-54A2-6316-973C34E8DF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2357103"/>
              </p:ext>
            </p:extLst>
          </p:nvPr>
        </p:nvGraphicFramePr>
        <p:xfrm>
          <a:off x="6253193" y="-201168"/>
          <a:ext cx="13323908" cy="1163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13279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2C13C0-362B-037D-2872-F6CFD28B7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C2202-6C9B-EC91-F43A-D514F1524E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C5E90-7F13-8A1B-35F4-52872B33BFC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7" name="Picture 2" descr="Dreamland (manfra) — Wikipédia">
            <a:extLst>
              <a:ext uri="{FF2B5EF4-FFF2-40B4-BE49-F238E27FC236}">
                <a16:creationId xmlns:a16="http://schemas.microsoft.com/office/drawing/2014/main" id="{BFDDA618-1A76-C2C0-76B5-80C8FC7B5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645CD2E-FCC2-6D2C-F194-F0CF3E485CA2}"/>
              </a:ext>
            </a:extLst>
          </p:cNvPr>
          <p:cNvSpPr/>
          <p:nvPr/>
        </p:nvSpPr>
        <p:spPr>
          <a:xfrm>
            <a:off x="331146" y="5424765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Code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6DF3E58-B5AA-7032-BC83-46B71A23C6DA}"/>
              </a:ext>
            </a:extLst>
          </p:cNvPr>
          <p:cNvSpPr/>
          <p:nvPr/>
        </p:nvSpPr>
        <p:spPr>
          <a:xfrm>
            <a:off x="2247508" y="5427284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+mj-lt"/>
              </a:rPr>
              <a:t>Build</a:t>
            </a:r>
            <a:endParaRPr lang="fr-FR" sz="2400" dirty="0">
              <a:latin typeface="+mj-lt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4EC661D-D82A-29D0-E22C-9B2017542714}"/>
              </a:ext>
            </a:extLst>
          </p:cNvPr>
          <p:cNvSpPr/>
          <p:nvPr/>
        </p:nvSpPr>
        <p:spPr>
          <a:xfrm>
            <a:off x="4126878" y="5424765"/>
            <a:ext cx="1564329" cy="859086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Tests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C7A4684-9D70-C54F-194C-E9D84AE3572F}"/>
              </a:ext>
            </a:extLst>
          </p:cNvPr>
          <p:cNvSpPr/>
          <p:nvPr/>
        </p:nvSpPr>
        <p:spPr>
          <a:xfrm>
            <a:off x="6023460" y="5424765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latin typeface="+mj-lt"/>
              </a:rPr>
              <a:t>Release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92DD82E-0DB1-BB8C-C27C-378ED626A895}"/>
              </a:ext>
            </a:extLst>
          </p:cNvPr>
          <p:cNvSpPr/>
          <p:nvPr/>
        </p:nvSpPr>
        <p:spPr>
          <a:xfrm>
            <a:off x="7939822" y="5424765"/>
            <a:ext cx="1564329" cy="85908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>
                <a:latin typeface="+mj-lt"/>
              </a:rPr>
              <a:t>Deploy</a:t>
            </a:r>
            <a:endParaRPr lang="fr-FR" sz="2400" dirty="0">
              <a:latin typeface="+mj-lt"/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460EC70-41F9-FA73-0A8C-4CF85ABB51E7}"/>
              </a:ext>
            </a:extLst>
          </p:cNvPr>
          <p:cNvCxnSpPr>
            <a:stCxn id="2" idx="3"/>
            <a:endCxn id="12" idx="1"/>
          </p:cNvCxnSpPr>
          <p:nvPr/>
        </p:nvCxnSpPr>
        <p:spPr>
          <a:xfrm>
            <a:off x="1895475" y="5854308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29C9EFB-4744-42FD-388C-4A8F0D441864}"/>
              </a:ext>
            </a:extLst>
          </p:cNvPr>
          <p:cNvCxnSpPr/>
          <p:nvPr/>
        </p:nvCxnSpPr>
        <p:spPr>
          <a:xfrm>
            <a:off x="3817172" y="5856827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DDB306E-4EE7-3EA3-D7A9-9B40F3E248CD}"/>
              </a:ext>
            </a:extLst>
          </p:cNvPr>
          <p:cNvCxnSpPr/>
          <p:nvPr/>
        </p:nvCxnSpPr>
        <p:spPr>
          <a:xfrm>
            <a:off x="5691207" y="5890513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8960C0A-D2E4-B932-3571-D1498D96EB72}"/>
              </a:ext>
            </a:extLst>
          </p:cNvPr>
          <p:cNvCxnSpPr/>
          <p:nvPr/>
        </p:nvCxnSpPr>
        <p:spPr>
          <a:xfrm>
            <a:off x="7587789" y="5887994"/>
            <a:ext cx="352033" cy="251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C4B88D0-9D12-E115-E6E9-EF69E716FD5D}"/>
              </a:ext>
            </a:extLst>
          </p:cNvPr>
          <p:cNvSpPr txBox="1"/>
          <p:nvPr/>
        </p:nvSpPr>
        <p:spPr>
          <a:xfrm>
            <a:off x="4508932" y="6527029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4800" dirty="0"/>
              <a:t>✅</a:t>
            </a:r>
          </a:p>
        </p:txBody>
      </p:sp>
      <p:graphicFrame>
        <p:nvGraphicFramePr>
          <p:cNvPr id="10" name="TextBox 8">
            <a:extLst>
              <a:ext uri="{FF2B5EF4-FFF2-40B4-BE49-F238E27FC236}">
                <a16:creationId xmlns:a16="http://schemas.microsoft.com/office/drawing/2014/main" id="{D29B17AA-D746-F71E-7C03-08B913F6C2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6639019"/>
              </p:ext>
            </p:extLst>
          </p:nvPr>
        </p:nvGraphicFramePr>
        <p:xfrm>
          <a:off x="6253193" y="-201168"/>
          <a:ext cx="13323908" cy="1163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92596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2C13C0-362B-037D-2872-F6CFD28B7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Let’s</a:t>
            </a:r>
            <a:r>
              <a:rPr lang="fr-FR" dirty="0"/>
              <a:t> </a:t>
            </a:r>
            <a:r>
              <a:rPr lang="fr-FR" dirty="0" err="1"/>
              <a:t>dream</a:t>
            </a:r>
            <a:r>
              <a:rPr lang="fr-FR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C2202-6C9B-EC91-F43A-D514F1524E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8557C-7C33-A449-BE2B-DD9B58F4A5B0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C5E90-7F13-8A1B-35F4-52872B33BFC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r-FR"/>
              <a:t>@rambaud_b 🐷 ❤️ 🎸 🎵</a:t>
            </a:r>
          </a:p>
          <a:p>
            <a:r>
              <a:rPr lang="fr-FR" b="1">
                <a:solidFill>
                  <a:schemeClr val="tx1"/>
                </a:solidFill>
                <a:latin typeface="Graphik Bold" panose="020B0503030202060203" pitchFamily="34" charset="77"/>
              </a:rPr>
              <a:t>ekino. </a:t>
            </a:r>
            <a:r>
              <a:rPr lang="fr-FR"/>
              <a:t>@ekino_France</a:t>
            </a:r>
            <a:endParaRPr lang="fr-FR" dirty="0"/>
          </a:p>
        </p:txBody>
      </p:sp>
      <p:pic>
        <p:nvPicPr>
          <p:cNvPr id="7" name="Picture 2" descr="Dreamland (manfra) — Wikipédia">
            <a:extLst>
              <a:ext uri="{FF2B5EF4-FFF2-40B4-BE49-F238E27FC236}">
                <a16:creationId xmlns:a16="http://schemas.microsoft.com/office/drawing/2014/main" id="{BFDDA618-1A76-C2C0-76B5-80C8FC7B55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-6977" r="1464" b="-11446"/>
          <a:stretch/>
        </p:blipFill>
        <p:spPr bwMode="auto">
          <a:xfrm>
            <a:off x="1895475" y="94140"/>
            <a:ext cx="1850615" cy="157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48E8758A-73FB-A24E-8994-00EBAC1863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0" t="16899" r="25200" b="18901"/>
          <a:stretch/>
        </p:blipFill>
        <p:spPr bwMode="auto">
          <a:xfrm>
            <a:off x="252845" y="2949330"/>
            <a:ext cx="8284464" cy="57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extBox 8">
            <a:extLst>
              <a:ext uri="{FF2B5EF4-FFF2-40B4-BE49-F238E27FC236}">
                <a16:creationId xmlns:a16="http://schemas.microsoft.com/office/drawing/2014/main" id="{E16A1D82-ACAF-16BD-D227-038CE915E8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8844628"/>
              </p:ext>
            </p:extLst>
          </p:nvPr>
        </p:nvGraphicFramePr>
        <p:xfrm>
          <a:off x="6253193" y="-201168"/>
          <a:ext cx="13323908" cy="1163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435536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Ekino-theme-couleurs">
      <a:dk1>
        <a:srgbClr val="1D1D1B"/>
      </a:dk1>
      <a:lt1>
        <a:srgbClr val="FFFFFF"/>
      </a:lt1>
      <a:dk2>
        <a:srgbClr val="051B30"/>
      </a:dk2>
      <a:lt2>
        <a:srgbClr val="FFFFFF"/>
      </a:lt2>
      <a:accent1>
        <a:srgbClr val="FFE548"/>
      </a:accent1>
      <a:accent2>
        <a:srgbClr val="606060"/>
      </a:accent2>
      <a:accent3>
        <a:srgbClr val="244361"/>
      </a:accent3>
      <a:accent4>
        <a:srgbClr val="FFE548"/>
      </a:accent4>
      <a:accent5>
        <a:srgbClr val="C5C5C5"/>
      </a:accent5>
      <a:accent6>
        <a:srgbClr val="53718E"/>
      </a:accent6>
      <a:hlink>
        <a:srgbClr val="051B30"/>
      </a:hlink>
      <a:folHlink>
        <a:srgbClr val="FFE548"/>
      </a:folHlink>
    </a:clrScheme>
    <a:fontScheme name="ekino">
      <a:majorFont>
        <a:latin typeface="Graphik Semibold"/>
        <a:ea typeface=""/>
        <a:cs typeface=""/>
      </a:majorFont>
      <a:minorFont>
        <a:latin typeface="Graphik Regular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sz="2400" dirty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ésentation1" id="{E4776B70-D94F-6840-98C8-FF179138C6CF}" vid="{73959012-5052-F24F-840C-99C8C4EF5CC5}"/>
    </a:ext>
  </a:extLst>
</a:theme>
</file>

<file path=ppt/theme/theme2.xml><?xml version="1.0" encoding="utf-8"?>
<a:theme xmlns:a="http://schemas.openxmlformats.org/drawingml/2006/main" name="Drupalcamp Rennes 2024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 xmlns="923b11bd-0051-48b8-b23d-d0df5cf49e50" xsi:nil="true"/>
    <MigrationWizIdVersion xmlns="923b11bd-0051-48b8-b23d-d0df5cf49e50" xsi:nil="true"/>
    <MigrationWizIdPermissions xmlns="923b11bd-0051-48b8-b23d-d0df5cf49e50" xsi:nil="true"/>
    <TaxCatchAll xmlns="7c66f9e4-1917-44ca-b5e9-33e9bc94584b" xsi:nil="true"/>
    <lcf76f155ced4ddcb4097134ff3c332f xmlns="923b11bd-0051-48b8-b23d-d0df5cf49e50">
      <Terms xmlns="http://schemas.microsoft.com/office/infopath/2007/PartnerControls"/>
    </lcf76f155ced4ddcb4097134ff3c332f>
    <SharedWithUsers xmlns="7c66f9e4-1917-44ca-b5e9-33e9bc94584b">
      <UserInfo>
        <DisplayName>Dimitris Strogilos</DisplayName>
        <AccountId>124</AccountId>
        <AccountType/>
      </UserInfo>
      <UserInfo>
        <DisplayName>Maxime Dubourg</DisplayName>
        <AccountId>1156</AccountId>
        <AccountType/>
      </UserInfo>
      <UserInfo>
        <DisplayName>Malika ACHMAOUI</DisplayName>
        <AccountId>1426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D84D82DC59D46B9BF46FB5A43380F" ma:contentTypeVersion="21" ma:contentTypeDescription="Create a new document." ma:contentTypeScope="" ma:versionID="c807e6c5508de7efee01ff0341a113f7">
  <xsd:schema xmlns:xsd="http://www.w3.org/2001/XMLSchema" xmlns:xs="http://www.w3.org/2001/XMLSchema" xmlns:p="http://schemas.microsoft.com/office/2006/metadata/properties" xmlns:ns2="923b11bd-0051-48b8-b23d-d0df5cf49e50" xmlns:ns3="7c66f9e4-1917-44ca-b5e9-33e9bc94584b" targetNamespace="http://schemas.microsoft.com/office/2006/metadata/properties" ma:root="true" ma:fieldsID="0865e060b042e283706ce8884654a1a6" ns2:_="" ns3:_="">
    <xsd:import namespace="923b11bd-0051-48b8-b23d-d0df5cf49e50"/>
    <xsd:import namespace="7c66f9e4-1917-44ca-b5e9-33e9bc9458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igrationWizId" minOccurs="0"/>
                <xsd:element ref="ns2:MigrationWizIdPermissions" minOccurs="0"/>
                <xsd:element ref="ns2:MigrationWizIdVers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b11bd-0051-48b8-b23d-d0df5cf49e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igrationWizId" ma:index="17" nillable="true" ma:displayName="MigrationWizId" ma:internalName="MigrationWizId">
      <xsd:simpleType>
        <xsd:restriction base="dms:Text"/>
      </xsd:simpleType>
    </xsd:element>
    <xsd:element name="MigrationWizIdPermissions" ma:index="18" nillable="true" ma:displayName="MigrationWizIdPermissions" ma:internalName="MigrationWizIdPermissions">
      <xsd:simpleType>
        <xsd:restriction base="dms:Text"/>
      </xsd:simpleType>
    </xsd:element>
    <xsd:element name="MigrationWizIdVersion" ma:index="19" nillable="true" ma:displayName="MigrationWizIdVersion" ma:internalName="MigrationWizIdVersion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8870de15-bcca-44b9-b7b5-b2794476cd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66f9e4-1917-44ca-b5e9-33e9bc94584b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efc4a160-a596-4401-890e-f9dad79e3fd4}" ma:internalName="TaxCatchAll" ma:showField="CatchAllData" ma:web="7c66f9e4-1917-44ca-b5e9-33e9bc9458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E7F402-4602-450D-B5C2-D7C99F67CD03}">
  <ds:schemaRefs>
    <ds:schemaRef ds:uri="923b11bd-0051-48b8-b23d-d0df5cf49e50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7c66f9e4-1917-44ca-b5e9-33e9bc94584b"/>
    <ds:schemaRef ds:uri="http://purl.org/dc/elements/1.1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2EEDB90B-69F5-414C-A9EE-B2E83CE5E8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3E639A-3459-40C9-91DB-A94709B71B08}">
  <ds:schemaRefs>
    <ds:schemaRef ds:uri="7c66f9e4-1917-44ca-b5e9-33e9bc94584b"/>
    <ds:schemaRef ds:uri="923b11bd-0051-48b8-b23d-d0df5cf49e5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52107</TotalTime>
  <Words>3482</Words>
  <Application>Microsoft Macintosh PowerPoint</Application>
  <PresentationFormat>Custom</PresentationFormat>
  <Paragraphs>612</Paragraphs>
  <Slides>40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60" baseType="lpstr">
      <vt:lpstr>Arial</vt:lpstr>
      <vt:lpstr>Baikal ExtraCond Semi Bold</vt:lpstr>
      <vt:lpstr>Calibri</vt:lpstr>
      <vt:lpstr>Courier</vt:lpstr>
      <vt:lpstr>Graphik Bold</vt:lpstr>
      <vt:lpstr>Graphik Light</vt:lpstr>
      <vt:lpstr>Graphik Medium</vt:lpstr>
      <vt:lpstr>Graphik Regular</vt:lpstr>
      <vt:lpstr>Graphik Semibold</vt:lpstr>
      <vt:lpstr>Graphik-SemiboldItalic</vt:lpstr>
      <vt:lpstr>Inter</vt:lpstr>
      <vt:lpstr>Inter Light</vt:lpstr>
      <vt:lpstr>Inter Medium</vt:lpstr>
      <vt:lpstr>Open Sans</vt:lpstr>
      <vt:lpstr>Open Sans ExtraBold</vt:lpstr>
      <vt:lpstr>Open Sans Light</vt:lpstr>
      <vt:lpstr>Open Sans Medium</vt:lpstr>
      <vt:lpstr>Segoe UI</vt:lpstr>
      <vt:lpstr>Thème Office</vt:lpstr>
      <vt:lpstr>Drupalcamp Rennes 2024</vt:lpstr>
      <vt:lpstr>Soyons fou ! Et si Drupal faisait moins  de chose au runtime ?</vt:lpstr>
      <vt:lpstr>Soyons fou ! Et si Drupal faisait moins  de chose au runtime ?</vt:lpstr>
      <vt:lpstr>Disclaimer 🤓 </vt:lpstr>
      <vt:lpstr>Hello! I’m beram 👋</vt:lpstr>
      <vt:lpstr>Let’s dream!</vt:lpstr>
      <vt:lpstr>Let’s dream!</vt:lpstr>
      <vt:lpstr>Let’s dream!</vt:lpstr>
      <vt:lpstr>Let’s dream!</vt:lpstr>
      <vt:lpstr>Let’s dream!</vt:lpstr>
      <vt:lpstr>Let’s dream!</vt:lpstr>
      <vt:lpstr>Let’s dream! </vt:lpstr>
      <vt:lpstr>Let’s dream! Focus on one aspect!</vt:lpstr>
      <vt:lpstr>Let’s dream! Focus on one aspect!</vt:lpstr>
      <vt:lpstr>What to compile? What could it bring?</vt:lpstr>
      <vt:lpstr>PowerPoint Presentation</vt:lpstr>
      <vt:lpstr>What to compile?</vt:lpstr>
      <vt:lpstr>What could it bring to compile… Container</vt:lpstr>
      <vt:lpstr>What could it bring to compile… Container</vt:lpstr>
      <vt:lpstr>What could it bring to compile… Container</vt:lpstr>
      <vt:lpstr>What could it bring to compile… Container</vt:lpstr>
      <vt:lpstr>What could it bring to compile… Container</vt:lpstr>
      <vt:lpstr>What could it bring to compile… Container</vt:lpstr>
      <vt:lpstr>What could it bring to compile… Container</vt:lpstr>
      <vt:lpstr>What could it bring to compile… Router</vt:lpstr>
      <vt:lpstr>What could it bring to compile… Entity Definition, storage etc..</vt:lpstr>
      <vt:lpstr>PowerPoint Presentation</vt:lpstr>
      <vt:lpstr>PowerPoint Presentation</vt:lpstr>
      <vt:lpstr>How? What concretely?</vt:lpstr>
      <vt:lpstr>What could we do with Drupal as is?</vt:lpstr>
      <vt:lpstr>What could we do with Drupal as is?</vt:lpstr>
      <vt:lpstr>What could we do with Drupal as is?</vt:lpstr>
      <vt:lpstr>Generate some parts from a Drupal instance</vt:lpstr>
      <vt:lpstr>Know the distinctive characteristics for each items</vt:lpstr>
      <vt:lpstr>An alternative Kernel?</vt:lpstr>
      <vt:lpstr>Big picture</vt:lpstr>
      <vt:lpstr>Is it only a technical solution/approach?</vt:lpstr>
      <vt:lpstr>PowerPoint Presentation</vt:lpstr>
      <vt:lpstr>Together</vt:lpstr>
      <vt:lpstr>Some links</vt:lpstr>
      <vt:lpstr>Merci  pour votre écoute !</vt:lpstr>
    </vt:vector>
  </TitlesOfParts>
  <Manager/>
  <Company>ekino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Soyons fou ! Et si Drupal faisait moins de chose au runtime ?</dc:title>
  <dc:subject/>
  <dc:creator>Benjamin Rambaud</dc:creator>
  <cp:keywords/>
  <dc:description/>
  <cp:lastModifiedBy>Benjamin Rambaud</cp:lastModifiedBy>
  <cp:revision>79</cp:revision>
  <dcterms:created xsi:type="dcterms:W3CDTF">2023-01-23T10:05:35Z</dcterms:created>
  <dcterms:modified xsi:type="dcterms:W3CDTF">2024-03-28T06:53:39Z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0x01010041DD84D82DC59D46B9BF46FB5A43380F</vt:lpwstr>
  </property>
  <property fmtid="{D5CDD505-2E9C-101B-9397-08002B2CF9AE}" pid="3" name="MediaServiceImageTags">
    <vt:lpwstr/>
  </property>
  <property fmtid="{D5CDD505-2E9C-101B-9397-08002B2CF9AE}" pid="4" name="MSIP_Label_8a91ff7a-b84e-424f-a32e-9cb95ebe0773_Enabled">
    <vt:lpwstr>true</vt:lpwstr>
  </property>
  <property fmtid="{D5CDD505-2E9C-101B-9397-08002B2CF9AE}" pid="5" name="MSIP_Label_8a91ff7a-b84e-424f-a32e-9cb95ebe0773_SetDate">
    <vt:lpwstr>2024-02-22T07:51:05Z</vt:lpwstr>
  </property>
  <property fmtid="{D5CDD505-2E9C-101B-9397-08002B2CF9AE}" pid="6" name="MSIP_Label_8a91ff7a-b84e-424f-a32e-9cb95ebe0773_Method">
    <vt:lpwstr>Privileged</vt:lpwstr>
  </property>
  <property fmtid="{D5CDD505-2E9C-101B-9397-08002B2CF9AE}" pid="7" name="MSIP_Label_8a91ff7a-b84e-424f-a32e-9cb95ebe0773_Name">
    <vt:lpwstr>8a91ff7a-b84e-424f-a32e-9cb95ebe0773</vt:lpwstr>
  </property>
  <property fmtid="{D5CDD505-2E9C-101B-9397-08002B2CF9AE}" pid="8" name="MSIP_Label_8a91ff7a-b84e-424f-a32e-9cb95ebe0773_SiteId">
    <vt:lpwstr>c7ed5557-a5c8-4435-9fab-ada7abcdc01b</vt:lpwstr>
  </property>
  <property fmtid="{D5CDD505-2E9C-101B-9397-08002B2CF9AE}" pid="9" name="MSIP_Label_8a91ff7a-b84e-424f-a32e-9cb95ebe0773_ActionId">
    <vt:lpwstr>980616e9-bccb-48c3-8696-da2d68779872</vt:lpwstr>
  </property>
  <property fmtid="{D5CDD505-2E9C-101B-9397-08002B2CF9AE}" pid="10" name="MSIP_Label_8a91ff7a-b84e-424f-a32e-9cb95ebe0773_ContentBits">
    <vt:lpwstr>0</vt:lpwstr>
  </property>
</Properties>
</file>